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450" r:id="rId2"/>
    <p:sldId id="452" r:id="rId3"/>
    <p:sldId id="451" r:id="rId4"/>
    <p:sldId id="453" r:id="rId5"/>
    <p:sldId id="454" r:id="rId6"/>
    <p:sldId id="458" r:id="rId7"/>
    <p:sldId id="455" r:id="rId8"/>
    <p:sldId id="456" r:id="rId9"/>
    <p:sldId id="457" r:id="rId10"/>
    <p:sldId id="459" r:id="rId1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CC"/>
    <a:srgbClr val="CC9900"/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82353" autoAdjust="0"/>
  </p:normalViewPr>
  <p:slideViewPr>
    <p:cSldViewPr>
      <p:cViewPr varScale="1">
        <p:scale>
          <a:sx n="82" d="100"/>
          <a:sy n="82" d="100"/>
        </p:scale>
        <p:origin x="-1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60DBF-F109-8946-ADF0-EE66B221E98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02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344-A600-C44C-BFF3-F262E2EAB8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AEC4-77F9-F44E-AF10-D517C4B655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smtClean="0"/>
              <a:t>Buffer Overflows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1217" r="-21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2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a few HW hints…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Sorry, had to come in person!</a:t>
            </a:r>
          </a:p>
          <a:p>
            <a:pPr lvl="1"/>
            <a:r>
              <a:rPr lang="en-US" dirty="0" smtClean="0"/>
              <a:t>Aren’t you glad you came today?  =)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3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Recap: very simply, a buffer overflow is when a program overruns the boundary of a buffer’s allocated space and overwrites adjacent memory.</a:t>
            </a:r>
          </a:p>
          <a:p>
            <a:pPr marL="349250" lvl="1" indent="0">
              <a:buNone/>
            </a:pPr>
            <a:r>
              <a:rPr lang="en-US" sz="1800" b="0" dirty="0" smtClean="0">
                <a:latin typeface="Monaco"/>
                <a:cs typeface="Monaco"/>
              </a:rPr>
              <a:t>char A[8];</a:t>
            </a:r>
          </a:p>
          <a:p>
            <a:pPr marL="349250" lvl="1" indent="0">
              <a:buNone/>
            </a:pPr>
            <a:r>
              <a:rPr lang="en-US" sz="1800" b="0" dirty="0" smtClean="0">
                <a:latin typeface="Monaco"/>
                <a:cs typeface="Monaco"/>
              </a:rPr>
              <a:t>unsigned short B;</a:t>
            </a:r>
          </a:p>
          <a:p>
            <a:pPr marL="349250" lvl="1" indent="0">
              <a:buNone/>
            </a:pPr>
            <a:r>
              <a:rPr lang="en-US" sz="1800" b="0" dirty="0" err="1">
                <a:latin typeface="Monaco"/>
                <a:cs typeface="Monaco"/>
              </a:rPr>
              <a:t>s</a:t>
            </a:r>
            <a:r>
              <a:rPr lang="en-US" sz="1800" b="0" dirty="0" err="1" smtClean="0">
                <a:latin typeface="Monaco"/>
                <a:cs typeface="Monaco"/>
              </a:rPr>
              <a:t>trcpy</a:t>
            </a:r>
            <a:r>
              <a:rPr lang="en-US" sz="1800" b="0" dirty="0" smtClean="0">
                <a:latin typeface="Monaco"/>
                <a:cs typeface="Monaco"/>
              </a:rPr>
              <a:t>(A, “excessive”);</a:t>
            </a:r>
            <a:endParaRPr lang="en-US" sz="1800" b="0" dirty="0">
              <a:latin typeface="Monaco"/>
              <a:cs typeface="Monac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653136"/>
            <a:ext cx="5486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code vulnerabilities use functions that don’t check whether a buffer’s bounds are overwritten.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12976"/>
            <a:ext cx="5040560" cy="25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 attacks take into account what other pieces of data are nearby on the stack: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40968"/>
            <a:ext cx="5402684" cy="29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6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without code being called inside the program, can still mess with the intent of the program.  </a:t>
            </a:r>
            <a:endParaRPr lang="en-US" dirty="0"/>
          </a:p>
          <a:p>
            <a:pPr lvl="1"/>
            <a:r>
              <a:rPr lang="en-US" dirty="0" smtClean="0"/>
              <a:t>Note that non-execute bits won’t help stop this one!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429000"/>
            <a:ext cx="5174208" cy="28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6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4977"/>
          </a:xfrm>
        </p:spPr>
        <p:txBody>
          <a:bodyPr/>
          <a:lstStyle/>
          <a:p>
            <a:r>
              <a:rPr lang="en-US" dirty="0" smtClean="0"/>
              <a:t>It’s not hard to get function pointers overwritten, even with no execution allowed: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70574"/>
            <a:ext cx="6241504" cy="37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these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Fixing is largely a matter of not using unsafe functions.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564904"/>
            <a:ext cx="4476279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672762"/>
            <a:ext cx="4464496" cy="1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6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/>
          <a:lstStyle/>
          <a:p>
            <a:r>
              <a:rPr lang="en-US" dirty="0" smtClean="0"/>
              <a:t>Care is still needed, however – check this next one, which appears secure.</a:t>
            </a:r>
          </a:p>
          <a:p>
            <a:pPr lvl="1"/>
            <a:r>
              <a:rPr lang="en-US" dirty="0" smtClean="0"/>
              <a:t>What is the bug 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56992"/>
            <a:ext cx="7776864" cy="29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could this really happen?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183" r="-10183"/>
          <a:stretch>
            <a:fillRect/>
          </a:stretch>
        </p:blipFill>
        <p:spPr>
          <a:xfrm>
            <a:off x="457200" y="1916113"/>
            <a:ext cx="8229600" cy="4681537"/>
          </a:xfrm>
        </p:spPr>
      </p:pic>
    </p:spTree>
    <p:extLst>
      <p:ext uri="{BB962C8B-B14F-4D97-AF65-F5344CB8AC3E}">
        <p14:creationId xmlns:p14="http://schemas.microsoft.com/office/powerpoint/2010/main" val="4216992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Custom 6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39913</TotalTime>
  <Words>205</Words>
  <Application>Microsoft Macintosh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Focus</vt:lpstr>
      <vt:lpstr>More on Buffer Overflows</vt:lpstr>
      <vt:lpstr>Buffer Overflow</vt:lpstr>
      <vt:lpstr>A simple vulnerability</vt:lpstr>
      <vt:lpstr>More complex</vt:lpstr>
      <vt:lpstr>And another</vt:lpstr>
      <vt:lpstr>Even worse</vt:lpstr>
      <vt:lpstr>Fixing these issues</vt:lpstr>
      <vt:lpstr>Caution:</vt:lpstr>
      <vt:lpstr>But could this really happen?</vt:lpstr>
      <vt:lpstr>And now a few HW hints… 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 Lecture Overheads</dc:subject>
  <dc:creator>Dr Lawrie Brown</dc:creator>
  <cp:keywords/>
  <dc:description/>
  <cp:lastModifiedBy>Default User</cp:lastModifiedBy>
  <cp:revision>211</cp:revision>
  <dcterms:created xsi:type="dcterms:W3CDTF">2012-04-26T02:11:47Z</dcterms:created>
  <dcterms:modified xsi:type="dcterms:W3CDTF">2013-04-22T16:50:27Z</dcterms:modified>
  <cp:category/>
</cp:coreProperties>
</file>