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7"/>
  </p:notesMasterIdLst>
  <p:sldIdLst>
    <p:sldId id="395" r:id="rId2"/>
    <p:sldId id="406" r:id="rId3"/>
    <p:sldId id="398" r:id="rId4"/>
    <p:sldId id="407" r:id="rId5"/>
    <p:sldId id="366" r:id="rId6"/>
    <p:sldId id="367" r:id="rId7"/>
    <p:sldId id="369" r:id="rId8"/>
    <p:sldId id="368" r:id="rId9"/>
    <p:sldId id="399" r:id="rId10"/>
    <p:sldId id="400" r:id="rId11"/>
    <p:sldId id="371" r:id="rId12"/>
    <p:sldId id="374" r:id="rId13"/>
    <p:sldId id="375" r:id="rId14"/>
    <p:sldId id="376" r:id="rId15"/>
    <p:sldId id="377" r:id="rId16"/>
    <p:sldId id="401" r:id="rId17"/>
    <p:sldId id="379" r:id="rId18"/>
    <p:sldId id="378" r:id="rId19"/>
    <p:sldId id="380" r:id="rId20"/>
    <p:sldId id="381" r:id="rId21"/>
    <p:sldId id="382" r:id="rId22"/>
    <p:sldId id="383" r:id="rId23"/>
    <p:sldId id="384" r:id="rId24"/>
    <p:sldId id="385" r:id="rId25"/>
    <p:sldId id="402" r:id="rId26"/>
    <p:sldId id="386" r:id="rId27"/>
    <p:sldId id="403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405" r:id="rId3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6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6EA3A-E16E-AD44-8E91-E6FDDB965AC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2E8D8-3C99-F74F-B461-A4778FBCCF9C}">
      <dgm:prSet phldrT="[Text]"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</a:rPr>
            <a:t>common criteria suggests:</a:t>
          </a:r>
          <a:endParaRPr lang="en-US" b="1" i="0" dirty="0">
            <a:solidFill>
              <a:schemeClr val="bg1"/>
            </a:solidFill>
          </a:endParaRPr>
        </a:p>
      </dgm:t>
    </dgm:pt>
    <dgm:pt modelId="{61EF5485-278A-7A41-9E45-BB177AFB5FCB}" type="parTrans" cxnId="{5DDB343D-D55A-5749-A2E8-955844A77501}">
      <dgm:prSet/>
      <dgm:spPr/>
      <dgm:t>
        <a:bodyPr/>
        <a:lstStyle/>
        <a:p>
          <a:endParaRPr lang="en-US"/>
        </a:p>
      </dgm:t>
    </dgm:pt>
    <dgm:pt modelId="{5218BDF1-DB97-E649-94B2-FB268C28DF16}" type="sibTrans" cxnId="{5DDB343D-D55A-5749-A2E8-955844A77501}">
      <dgm:prSet/>
      <dgm:spPr/>
      <dgm:t>
        <a:bodyPr/>
        <a:lstStyle/>
        <a:p>
          <a:endParaRPr lang="en-US"/>
        </a:p>
      </dgm:t>
    </dgm:pt>
    <dgm:pt modelId="{0873BD62-8333-6045-9C2B-67EA35707F2E}" type="pres">
      <dgm:prSet presAssocID="{F936EA3A-E16E-AD44-8E91-E6FDDB965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06B5D-6A81-734F-A72A-347D3A4FEC9D}" type="pres">
      <dgm:prSet presAssocID="{A992E8D8-3C99-F74F-B461-A4778FBCCF9C}" presName="parentText" presStyleLbl="node1" presStyleIdx="0" presStyleCnt="1" custScaleX="42858" custScaleY="21666" custLinFactNeighborX="-8571" custLinFactNeighborY="-8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B65828-DB0E-7745-B109-1089562D7B5D}" type="presOf" srcId="{A992E8D8-3C99-F74F-B461-A4778FBCCF9C}" destId="{7FC06B5D-6A81-734F-A72A-347D3A4FEC9D}" srcOrd="0" destOrd="0" presId="urn:microsoft.com/office/officeart/2005/8/layout/vList2"/>
    <dgm:cxn modelId="{5DDB343D-D55A-5749-A2E8-955844A77501}" srcId="{F936EA3A-E16E-AD44-8E91-E6FDDB965ACD}" destId="{A992E8D8-3C99-F74F-B461-A4778FBCCF9C}" srcOrd="0" destOrd="0" parTransId="{61EF5485-278A-7A41-9E45-BB177AFB5FCB}" sibTransId="{5218BDF1-DB97-E649-94B2-FB268C28DF16}"/>
    <dgm:cxn modelId="{6A0DAC51-B42C-DA49-9473-B13B85CBA70D}" type="presOf" srcId="{F936EA3A-E16E-AD44-8E91-E6FDDB965ACD}" destId="{0873BD62-8333-6045-9C2B-67EA35707F2E}" srcOrd="0" destOrd="0" presId="urn:microsoft.com/office/officeart/2005/8/layout/vList2"/>
    <dgm:cxn modelId="{D89DD57D-68AE-C24A-B4D2-A4AFA4F90B26}" type="presParOf" srcId="{0873BD62-8333-6045-9C2B-67EA35707F2E}" destId="{7FC06B5D-6A81-734F-A72A-347D3A4FEC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0CFD6-D63B-3446-AD8E-7ACEE6A64423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D55F71-81B4-3042-B737-045BA88EC1E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agree on requirements with management</a:t>
          </a:r>
          <a:endParaRPr lang="en-US" dirty="0">
            <a:solidFill>
              <a:schemeClr val="bg1"/>
            </a:solidFill>
          </a:endParaRPr>
        </a:p>
      </dgm:t>
    </dgm:pt>
    <dgm:pt modelId="{CB77E375-F563-4D46-BACA-1A152D584B28}" type="parTrans" cxnId="{75738611-BB2D-BB40-B0ED-EDB98B8EB190}">
      <dgm:prSet/>
      <dgm:spPr/>
      <dgm:t>
        <a:bodyPr/>
        <a:lstStyle/>
        <a:p>
          <a:endParaRPr lang="en-US"/>
        </a:p>
      </dgm:t>
    </dgm:pt>
    <dgm:pt modelId="{423D83BE-11FA-D54E-8CB5-0E76D0908E70}" type="sibTrans" cxnId="{75738611-BB2D-BB40-B0ED-EDB98B8EB190}">
      <dgm:prSet/>
      <dgm:spPr/>
      <dgm:t>
        <a:bodyPr/>
        <a:lstStyle/>
        <a:p>
          <a:endParaRPr lang="en-US" dirty="0"/>
        </a:p>
      </dgm:t>
    </dgm:pt>
    <dgm:pt modelId="{BCBC0A54-C117-0540-9ACB-59F18FC87E3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scope of checks agreed and controlled</a:t>
          </a:r>
          <a:endParaRPr lang="en-US" b="1" dirty="0">
            <a:solidFill>
              <a:schemeClr val="bg1"/>
            </a:solidFill>
          </a:endParaRPr>
        </a:p>
      </dgm:t>
    </dgm:pt>
    <dgm:pt modelId="{DF3B8EF4-7BC9-5F43-BC90-6108729FD246}" type="parTrans" cxnId="{A3818AA4-245A-2E45-953D-DC26ED041025}">
      <dgm:prSet/>
      <dgm:spPr/>
      <dgm:t>
        <a:bodyPr/>
        <a:lstStyle/>
        <a:p>
          <a:endParaRPr lang="en-US"/>
        </a:p>
      </dgm:t>
    </dgm:pt>
    <dgm:pt modelId="{6AEAE921-D727-F748-A3DE-8D27C4CF77B0}" type="sibTrans" cxnId="{A3818AA4-245A-2E45-953D-DC26ED041025}">
      <dgm:prSet/>
      <dgm:spPr/>
      <dgm:t>
        <a:bodyPr/>
        <a:lstStyle/>
        <a:p>
          <a:endParaRPr lang="en-US" dirty="0"/>
        </a:p>
      </dgm:t>
    </dgm:pt>
    <dgm:pt modelId="{CB17230C-BD4A-1B45-AA0D-309702429B5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checks limited to read-only access to software and data</a:t>
          </a:r>
          <a:endParaRPr lang="en-US" dirty="0">
            <a:solidFill>
              <a:schemeClr val="bg1"/>
            </a:solidFill>
          </a:endParaRPr>
        </a:p>
      </dgm:t>
    </dgm:pt>
    <dgm:pt modelId="{4A03A28F-3B64-A54B-B1BF-4E3EC298BAE7}" type="parTrans" cxnId="{478255AD-B5DB-2246-8089-38F997333C50}">
      <dgm:prSet/>
      <dgm:spPr/>
      <dgm:t>
        <a:bodyPr/>
        <a:lstStyle/>
        <a:p>
          <a:endParaRPr lang="en-US"/>
        </a:p>
      </dgm:t>
    </dgm:pt>
    <dgm:pt modelId="{66CC7631-DB1B-EA45-889D-C25F448D538A}" type="sibTrans" cxnId="{478255AD-B5DB-2246-8089-38F997333C50}">
      <dgm:prSet/>
      <dgm:spPr/>
      <dgm:t>
        <a:bodyPr/>
        <a:lstStyle/>
        <a:p>
          <a:endParaRPr lang="en-US" dirty="0"/>
        </a:p>
      </dgm:t>
    </dgm:pt>
    <dgm:pt modelId="{B57FA8BC-D578-9148-AF38-C9FE7CA84325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other access only for isolated copies of system files, then erased or given appropriate protection </a:t>
          </a:r>
          <a:endParaRPr lang="en-US" b="1" dirty="0">
            <a:solidFill>
              <a:schemeClr val="bg1"/>
            </a:solidFill>
          </a:endParaRPr>
        </a:p>
      </dgm:t>
    </dgm:pt>
    <dgm:pt modelId="{A2484024-8DD5-A746-B883-7D5B745A3E45}" type="parTrans" cxnId="{6386E6A8-D36C-FD48-8FBD-4BB544290738}">
      <dgm:prSet/>
      <dgm:spPr/>
      <dgm:t>
        <a:bodyPr/>
        <a:lstStyle/>
        <a:p>
          <a:endParaRPr lang="en-US"/>
        </a:p>
      </dgm:t>
    </dgm:pt>
    <dgm:pt modelId="{A055180E-E808-E04A-95AA-442910CC97B0}" type="sibTrans" cxnId="{6386E6A8-D36C-FD48-8FBD-4BB544290738}">
      <dgm:prSet/>
      <dgm:spPr/>
      <dgm:t>
        <a:bodyPr/>
        <a:lstStyle/>
        <a:p>
          <a:endParaRPr lang="en-US" dirty="0"/>
        </a:p>
      </dgm:t>
    </dgm:pt>
    <dgm:pt modelId="{5CAF4E21-C364-1E4C-8024-785BBE0880F1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resources for performing the checks should be explicitly identified and made available</a:t>
          </a:r>
          <a:endParaRPr lang="en-US" b="1" dirty="0">
            <a:solidFill>
              <a:schemeClr val="bg1"/>
            </a:solidFill>
          </a:endParaRPr>
        </a:p>
      </dgm:t>
    </dgm:pt>
    <dgm:pt modelId="{3011C0E2-28B6-CD49-B697-FFACF392B9BD}" type="parTrans" cxnId="{1DF4EF32-DA78-0A44-A77E-3B9E84F9D16C}">
      <dgm:prSet/>
      <dgm:spPr/>
      <dgm:t>
        <a:bodyPr/>
        <a:lstStyle/>
        <a:p>
          <a:endParaRPr lang="en-US"/>
        </a:p>
      </dgm:t>
    </dgm:pt>
    <dgm:pt modelId="{43D17F02-A227-DB46-831D-89351CD4A32D}" type="sibTrans" cxnId="{1DF4EF32-DA78-0A44-A77E-3B9E84F9D16C}">
      <dgm:prSet/>
      <dgm:spPr/>
      <dgm:t>
        <a:bodyPr/>
        <a:lstStyle/>
        <a:p>
          <a:endParaRPr lang="en-US" dirty="0"/>
        </a:p>
      </dgm:t>
    </dgm:pt>
    <dgm:pt modelId="{DDA8BC7B-3ABD-A241-A31E-995C382810E1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requirements for special or additional processing should be defined</a:t>
          </a:r>
          <a:endParaRPr lang="en-US" dirty="0">
            <a:solidFill>
              <a:schemeClr val="bg1"/>
            </a:solidFill>
          </a:endParaRPr>
        </a:p>
      </dgm:t>
    </dgm:pt>
    <dgm:pt modelId="{8FC494FD-C825-0842-810B-F931907C75A6}" type="parTrans" cxnId="{2C50CF2A-611E-4B43-A05E-1CE077E7C6AF}">
      <dgm:prSet/>
      <dgm:spPr/>
      <dgm:t>
        <a:bodyPr/>
        <a:lstStyle/>
        <a:p>
          <a:endParaRPr lang="en-US"/>
        </a:p>
      </dgm:t>
    </dgm:pt>
    <dgm:pt modelId="{9F0BFEF7-043C-534C-BCC7-04836D71B986}" type="sibTrans" cxnId="{2C50CF2A-611E-4B43-A05E-1CE077E7C6AF}">
      <dgm:prSet/>
      <dgm:spPr/>
      <dgm:t>
        <a:bodyPr/>
        <a:lstStyle/>
        <a:p>
          <a:endParaRPr lang="en-US" dirty="0"/>
        </a:p>
      </dgm:t>
    </dgm:pt>
    <dgm:pt modelId="{20CF58EF-E1E6-C44F-B1F9-03440C16986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all access should be monitored and logged </a:t>
          </a:r>
          <a:endParaRPr lang="en-US" b="1" dirty="0">
            <a:solidFill>
              <a:schemeClr val="bg1"/>
            </a:solidFill>
          </a:endParaRPr>
        </a:p>
      </dgm:t>
    </dgm:pt>
    <dgm:pt modelId="{C083A781-7D7E-A44D-8633-C0576E002A99}" type="parTrans" cxnId="{F0C29EAB-CA8B-344A-91A2-5B60C740BAC7}">
      <dgm:prSet/>
      <dgm:spPr/>
      <dgm:t>
        <a:bodyPr/>
        <a:lstStyle/>
        <a:p>
          <a:endParaRPr lang="en-US"/>
        </a:p>
      </dgm:t>
    </dgm:pt>
    <dgm:pt modelId="{39B5752D-6AFC-1C4E-9938-CCCAE5156029}" type="sibTrans" cxnId="{F0C29EAB-CA8B-344A-91A2-5B60C740BAC7}">
      <dgm:prSet/>
      <dgm:spPr/>
      <dgm:t>
        <a:bodyPr/>
        <a:lstStyle/>
        <a:p>
          <a:endParaRPr lang="en-US" dirty="0"/>
        </a:p>
      </dgm:t>
    </dgm:pt>
    <dgm:pt modelId="{EF892636-FC27-7E4E-9CB3-99A1CE7A722C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document procedures, requirements, responsibilities</a:t>
          </a:r>
          <a:endParaRPr lang="en-US" dirty="0">
            <a:solidFill>
              <a:schemeClr val="bg1"/>
            </a:solidFill>
          </a:endParaRPr>
        </a:p>
      </dgm:t>
    </dgm:pt>
    <dgm:pt modelId="{95EDE56D-B1A3-DE47-93ED-B5A18E14A0DD}" type="parTrans" cxnId="{B1E90906-DF51-F14B-BC72-7FFCB2CAB6DD}">
      <dgm:prSet/>
      <dgm:spPr/>
      <dgm:t>
        <a:bodyPr/>
        <a:lstStyle/>
        <a:p>
          <a:endParaRPr lang="en-US"/>
        </a:p>
      </dgm:t>
    </dgm:pt>
    <dgm:pt modelId="{ADD4518D-DE0C-3F4F-B656-FD7436EFBDB5}" type="sibTrans" cxnId="{B1E90906-DF51-F14B-BC72-7FFCB2CAB6DD}">
      <dgm:prSet/>
      <dgm:spPr/>
      <dgm:t>
        <a:bodyPr/>
        <a:lstStyle/>
        <a:p>
          <a:endParaRPr lang="en-US" dirty="0"/>
        </a:p>
      </dgm:t>
    </dgm:pt>
    <dgm:pt modelId="{20813FD6-9746-204F-A733-A16F468C2A2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person(s) doing audit independent of activities</a:t>
          </a:r>
          <a:endParaRPr lang="en-US" dirty="0">
            <a:solidFill>
              <a:schemeClr val="bg1"/>
            </a:solidFill>
          </a:endParaRPr>
        </a:p>
      </dgm:t>
    </dgm:pt>
    <dgm:pt modelId="{4B4B0E41-8D4D-4345-89DD-3A6C21F6003D}" type="parTrans" cxnId="{3C8246D6-34E3-5247-B08C-A519897982DB}">
      <dgm:prSet/>
      <dgm:spPr/>
      <dgm:t>
        <a:bodyPr/>
        <a:lstStyle/>
        <a:p>
          <a:endParaRPr lang="en-US"/>
        </a:p>
      </dgm:t>
    </dgm:pt>
    <dgm:pt modelId="{235119FE-B029-4E4D-9C76-1B5CD984B0BD}" type="sibTrans" cxnId="{3C8246D6-34E3-5247-B08C-A519897982DB}">
      <dgm:prSet/>
      <dgm:spPr/>
      <dgm:t>
        <a:bodyPr/>
        <a:lstStyle/>
        <a:p>
          <a:endParaRPr lang="en-US"/>
        </a:p>
      </dgm:t>
    </dgm:pt>
    <dgm:pt modelId="{5C081ED1-7A7D-884A-88D5-FFC6577244E2}" type="pres">
      <dgm:prSet presAssocID="{4040CFD6-D63B-3446-AD8E-7ACEE6A6442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7910791-3EF0-8F40-8D5D-9D2B5C40F0B0}" type="pres">
      <dgm:prSet presAssocID="{65D55F71-81B4-3042-B737-045BA88EC1EA}" presName="compNode" presStyleCnt="0"/>
      <dgm:spPr/>
    </dgm:pt>
    <dgm:pt modelId="{0A36EC1E-E3B8-1D4F-88F2-8E43F3B10E04}" type="pres">
      <dgm:prSet presAssocID="{65D55F71-81B4-3042-B737-045BA88EC1EA}" presName="dummyConnPt" presStyleCnt="0"/>
      <dgm:spPr/>
    </dgm:pt>
    <dgm:pt modelId="{8345BB68-2221-374C-8D80-0F8418CA0B1F}" type="pres">
      <dgm:prSet presAssocID="{65D55F71-81B4-3042-B737-045BA88EC1E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EC2C5-D089-3D4F-8C83-3194BF425B06}" type="pres">
      <dgm:prSet presAssocID="{423D83BE-11FA-D54E-8CB5-0E76D0908E70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D99E2CF0-8EFF-654C-A28B-2F89D47C04C7}" type="pres">
      <dgm:prSet presAssocID="{BCBC0A54-C117-0540-9ACB-59F18FC87E3D}" presName="compNode" presStyleCnt="0"/>
      <dgm:spPr/>
    </dgm:pt>
    <dgm:pt modelId="{A8A3C479-B073-4449-93F1-730166958667}" type="pres">
      <dgm:prSet presAssocID="{BCBC0A54-C117-0540-9ACB-59F18FC87E3D}" presName="dummyConnPt" presStyleCnt="0"/>
      <dgm:spPr/>
    </dgm:pt>
    <dgm:pt modelId="{8D7C9872-AF7E-E548-89E9-DBEF34CC5166}" type="pres">
      <dgm:prSet presAssocID="{BCBC0A54-C117-0540-9ACB-59F18FC87E3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0BCA6-2573-BD42-B1BE-B963A25E73F5}" type="pres">
      <dgm:prSet presAssocID="{6AEAE921-D727-F748-A3DE-8D27C4CF77B0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28FBFAAF-ED41-BE4C-A47F-F3C1F17F112B}" type="pres">
      <dgm:prSet presAssocID="{CB17230C-BD4A-1B45-AA0D-309702429B54}" presName="compNode" presStyleCnt="0"/>
      <dgm:spPr/>
    </dgm:pt>
    <dgm:pt modelId="{43314A0B-9D83-3643-AFE8-0CF2AB65EB95}" type="pres">
      <dgm:prSet presAssocID="{CB17230C-BD4A-1B45-AA0D-309702429B54}" presName="dummyConnPt" presStyleCnt="0"/>
      <dgm:spPr/>
    </dgm:pt>
    <dgm:pt modelId="{1C0416A0-1F08-8A46-B174-74FC70094E99}" type="pres">
      <dgm:prSet presAssocID="{CB17230C-BD4A-1B45-AA0D-309702429B5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D1966-CBE6-1A41-A028-E04EB8B18116}" type="pres">
      <dgm:prSet presAssocID="{66CC7631-DB1B-EA45-889D-C25F448D538A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E3A9C683-34AE-A047-9166-A040616CA4D8}" type="pres">
      <dgm:prSet presAssocID="{B57FA8BC-D578-9148-AF38-C9FE7CA84325}" presName="compNode" presStyleCnt="0"/>
      <dgm:spPr/>
    </dgm:pt>
    <dgm:pt modelId="{7C9B8A9F-CA9E-4D4B-8F23-AA5FEC342BDD}" type="pres">
      <dgm:prSet presAssocID="{B57FA8BC-D578-9148-AF38-C9FE7CA84325}" presName="dummyConnPt" presStyleCnt="0"/>
      <dgm:spPr/>
    </dgm:pt>
    <dgm:pt modelId="{926C92B4-2D3E-C14C-9E19-4C06D1431D85}" type="pres">
      <dgm:prSet presAssocID="{B57FA8BC-D578-9148-AF38-C9FE7CA8432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B4687-06C7-8A4D-958B-13D8109A8453}" type="pres">
      <dgm:prSet presAssocID="{A055180E-E808-E04A-95AA-442910CC97B0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032C5091-7B47-0E4D-8E17-6C132AB3081A}" type="pres">
      <dgm:prSet presAssocID="{5CAF4E21-C364-1E4C-8024-785BBE0880F1}" presName="compNode" presStyleCnt="0"/>
      <dgm:spPr/>
    </dgm:pt>
    <dgm:pt modelId="{753E4740-5F9F-4543-B877-555239AF3179}" type="pres">
      <dgm:prSet presAssocID="{5CAF4E21-C364-1E4C-8024-785BBE0880F1}" presName="dummyConnPt" presStyleCnt="0"/>
      <dgm:spPr/>
    </dgm:pt>
    <dgm:pt modelId="{B96D720D-BBD8-034D-AB31-25782F4A7ED4}" type="pres">
      <dgm:prSet presAssocID="{5CAF4E21-C364-1E4C-8024-785BBE0880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E6021-4D05-994A-A7F8-827F2218B115}" type="pres">
      <dgm:prSet presAssocID="{43D17F02-A227-DB46-831D-89351CD4A32D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1CA2227-06BF-7D40-B996-FCF60D3C5FE8}" type="pres">
      <dgm:prSet presAssocID="{DDA8BC7B-3ABD-A241-A31E-995C382810E1}" presName="compNode" presStyleCnt="0"/>
      <dgm:spPr/>
    </dgm:pt>
    <dgm:pt modelId="{05FCFC03-0DBB-DA4C-BFF5-40C570BE666F}" type="pres">
      <dgm:prSet presAssocID="{DDA8BC7B-3ABD-A241-A31E-995C382810E1}" presName="dummyConnPt" presStyleCnt="0"/>
      <dgm:spPr/>
    </dgm:pt>
    <dgm:pt modelId="{FC1336D2-3EBD-1A45-A95F-69246BD14EFC}" type="pres">
      <dgm:prSet presAssocID="{DDA8BC7B-3ABD-A241-A31E-995C382810E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A81-4BC5-4244-A7E4-E972695F96B4}" type="pres">
      <dgm:prSet presAssocID="{9F0BFEF7-043C-534C-BCC7-04836D71B986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A74DB9AC-B000-F945-9C22-DE851340EE81}" type="pres">
      <dgm:prSet presAssocID="{20CF58EF-E1E6-C44F-B1F9-03440C16986B}" presName="compNode" presStyleCnt="0"/>
      <dgm:spPr/>
    </dgm:pt>
    <dgm:pt modelId="{87A9DD68-FF39-5B44-937D-ACF26451A615}" type="pres">
      <dgm:prSet presAssocID="{20CF58EF-E1E6-C44F-B1F9-03440C16986B}" presName="dummyConnPt" presStyleCnt="0"/>
      <dgm:spPr/>
    </dgm:pt>
    <dgm:pt modelId="{2172ABEA-4DFF-F541-AD92-8B6AB4221EEE}" type="pres">
      <dgm:prSet presAssocID="{20CF58EF-E1E6-C44F-B1F9-03440C16986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4D94E-3D4E-904C-976B-D5920809D0C9}" type="pres">
      <dgm:prSet presAssocID="{39B5752D-6AFC-1C4E-9938-CCCAE5156029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3E34EE54-EC26-F34D-A21E-3A92BF30CCA4}" type="pres">
      <dgm:prSet presAssocID="{EF892636-FC27-7E4E-9CB3-99A1CE7A722C}" presName="compNode" presStyleCnt="0"/>
      <dgm:spPr/>
    </dgm:pt>
    <dgm:pt modelId="{B761DD2D-9E27-984C-9D4B-50C3EFC64D4D}" type="pres">
      <dgm:prSet presAssocID="{EF892636-FC27-7E4E-9CB3-99A1CE7A722C}" presName="dummyConnPt" presStyleCnt="0"/>
      <dgm:spPr/>
    </dgm:pt>
    <dgm:pt modelId="{3B19771A-108D-7D4E-9A9C-CA527B11EF6A}" type="pres">
      <dgm:prSet presAssocID="{EF892636-FC27-7E4E-9CB3-99A1CE7A722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7B35F-DC5D-D044-BF30-7DF5922D437A}" type="pres">
      <dgm:prSet presAssocID="{ADD4518D-DE0C-3F4F-B656-FD7436EFBDB5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5BB6566B-FB9B-6F4F-81F9-DA33AAAEAADD}" type="pres">
      <dgm:prSet presAssocID="{20813FD6-9746-204F-A733-A16F468C2A2B}" presName="compNode" presStyleCnt="0"/>
      <dgm:spPr/>
    </dgm:pt>
    <dgm:pt modelId="{881C7E81-BEA0-7845-87EE-70B7CD625EF8}" type="pres">
      <dgm:prSet presAssocID="{20813FD6-9746-204F-A733-A16F468C2A2B}" presName="dummyConnPt" presStyleCnt="0"/>
      <dgm:spPr/>
    </dgm:pt>
    <dgm:pt modelId="{CFBF7658-E745-E441-8AE3-3CC6070DFD9E}" type="pres">
      <dgm:prSet presAssocID="{20813FD6-9746-204F-A733-A16F468C2A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0CDB5-C38D-994D-911D-1F9318EFE094}" type="presOf" srcId="{DDA8BC7B-3ABD-A241-A31E-995C382810E1}" destId="{FC1336D2-3EBD-1A45-A95F-69246BD14EFC}" srcOrd="0" destOrd="0" presId="urn:microsoft.com/office/officeart/2005/8/layout/bProcess4"/>
    <dgm:cxn modelId="{726EC2C2-0303-F44F-A735-285DD6564D93}" type="presOf" srcId="{5CAF4E21-C364-1E4C-8024-785BBE0880F1}" destId="{B96D720D-BBD8-034D-AB31-25782F4A7ED4}" srcOrd="0" destOrd="0" presId="urn:microsoft.com/office/officeart/2005/8/layout/bProcess4"/>
    <dgm:cxn modelId="{2A53A0A2-6B53-B047-AD27-65A4325DE14A}" type="presOf" srcId="{BCBC0A54-C117-0540-9ACB-59F18FC87E3D}" destId="{8D7C9872-AF7E-E548-89E9-DBEF34CC5166}" srcOrd="0" destOrd="0" presId="urn:microsoft.com/office/officeart/2005/8/layout/bProcess4"/>
    <dgm:cxn modelId="{810A163F-F14A-0046-9692-D30001D53711}" type="presOf" srcId="{39B5752D-6AFC-1C4E-9938-CCCAE5156029}" destId="{B8E4D94E-3D4E-904C-976B-D5920809D0C9}" srcOrd="0" destOrd="0" presId="urn:microsoft.com/office/officeart/2005/8/layout/bProcess4"/>
    <dgm:cxn modelId="{31490B1C-CE89-F944-BC0A-85E46DB8E148}" type="presOf" srcId="{43D17F02-A227-DB46-831D-89351CD4A32D}" destId="{B91E6021-4D05-994A-A7F8-827F2218B115}" srcOrd="0" destOrd="0" presId="urn:microsoft.com/office/officeart/2005/8/layout/bProcess4"/>
    <dgm:cxn modelId="{6386E6A8-D36C-FD48-8FBD-4BB544290738}" srcId="{4040CFD6-D63B-3446-AD8E-7ACEE6A64423}" destId="{B57FA8BC-D578-9148-AF38-C9FE7CA84325}" srcOrd="3" destOrd="0" parTransId="{A2484024-8DD5-A746-B883-7D5B745A3E45}" sibTransId="{A055180E-E808-E04A-95AA-442910CC97B0}"/>
    <dgm:cxn modelId="{2C50CF2A-611E-4B43-A05E-1CE077E7C6AF}" srcId="{4040CFD6-D63B-3446-AD8E-7ACEE6A64423}" destId="{DDA8BC7B-3ABD-A241-A31E-995C382810E1}" srcOrd="5" destOrd="0" parTransId="{8FC494FD-C825-0842-810B-F931907C75A6}" sibTransId="{9F0BFEF7-043C-534C-BCC7-04836D71B986}"/>
    <dgm:cxn modelId="{25FF3AE4-53EC-874E-BE15-739418F86C75}" type="presOf" srcId="{20813FD6-9746-204F-A733-A16F468C2A2B}" destId="{CFBF7658-E745-E441-8AE3-3CC6070DFD9E}" srcOrd="0" destOrd="0" presId="urn:microsoft.com/office/officeart/2005/8/layout/bProcess4"/>
    <dgm:cxn modelId="{9CF30FFC-8ED7-514B-8306-90A056F0F8E4}" type="presOf" srcId="{4040CFD6-D63B-3446-AD8E-7ACEE6A64423}" destId="{5C081ED1-7A7D-884A-88D5-FFC6577244E2}" srcOrd="0" destOrd="0" presId="urn:microsoft.com/office/officeart/2005/8/layout/bProcess4"/>
    <dgm:cxn modelId="{E763433E-50E5-7547-BDDF-83FAAD849393}" type="presOf" srcId="{CB17230C-BD4A-1B45-AA0D-309702429B54}" destId="{1C0416A0-1F08-8A46-B174-74FC70094E99}" srcOrd="0" destOrd="0" presId="urn:microsoft.com/office/officeart/2005/8/layout/bProcess4"/>
    <dgm:cxn modelId="{F0C29EAB-CA8B-344A-91A2-5B60C740BAC7}" srcId="{4040CFD6-D63B-3446-AD8E-7ACEE6A64423}" destId="{20CF58EF-E1E6-C44F-B1F9-03440C16986B}" srcOrd="6" destOrd="0" parTransId="{C083A781-7D7E-A44D-8633-C0576E002A99}" sibTransId="{39B5752D-6AFC-1C4E-9938-CCCAE5156029}"/>
    <dgm:cxn modelId="{478255AD-B5DB-2246-8089-38F997333C50}" srcId="{4040CFD6-D63B-3446-AD8E-7ACEE6A64423}" destId="{CB17230C-BD4A-1B45-AA0D-309702429B54}" srcOrd="2" destOrd="0" parTransId="{4A03A28F-3B64-A54B-B1BF-4E3EC298BAE7}" sibTransId="{66CC7631-DB1B-EA45-889D-C25F448D538A}"/>
    <dgm:cxn modelId="{1EBE66DD-D933-794B-84D4-F03625D74961}" type="presOf" srcId="{9F0BFEF7-043C-534C-BCC7-04836D71B986}" destId="{10FE4A81-4BC5-4244-A7E4-E972695F96B4}" srcOrd="0" destOrd="0" presId="urn:microsoft.com/office/officeart/2005/8/layout/bProcess4"/>
    <dgm:cxn modelId="{9305066A-0FFA-A642-B338-6783F539E589}" type="presOf" srcId="{EF892636-FC27-7E4E-9CB3-99A1CE7A722C}" destId="{3B19771A-108D-7D4E-9A9C-CA527B11EF6A}" srcOrd="0" destOrd="0" presId="urn:microsoft.com/office/officeart/2005/8/layout/bProcess4"/>
    <dgm:cxn modelId="{1DF4EF32-DA78-0A44-A77E-3B9E84F9D16C}" srcId="{4040CFD6-D63B-3446-AD8E-7ACEE6A64423}" destId="{5CAF4E21-C364-1E4C-8024-785BBE0880F1}" srcOrd="4" destOrd="0" parTransId="{3011C0E2-28B6-CD49-B697-FFACF392B9BD}" sibTransId="{43D17F02-A227-DB46-831D-89351CD4A32D}"/>
    <dgm:cxn modelId="{A3818AA4-245A-2E45-953D-DC26ED041025}" srcId="{4040CFD6-D63B-3446-AD8E-7ACEE6A64423}" destId="{BCBC0A54-C117-0540-9ACB-59F18FC87E3D}" srcOrd="1" destOrd="0" parTransId="{DF3B8EF4-7BC9-5F43-BC90-6108729FD246}" sibTransId="{6AEAE921-D727-F748-A3DE-8D27C4CF77B0}"/>
    <dgm:cxn modelId="{09C2A47D-9F81-9F4E-9777-11B1F42AE65F}" type="presOf" srcId="{66CC7631-DB1B-EA45-889D-C25F448D538A}" destId="{90FD1966-CBE6-1A41-A028-E04EB8B18116}" srcOrd="0" destOrd="0" presId="urn:microsoft.com/office/officeart/2005/8/layout/bProcess4"/>
    <dgm:cxn modelId="{ADC7D65D-1C2E-564F-B6EE-AF2D47FB992D}" type="presOf" srcId="{6AEAE921-D727-F748-A3DE-8D27C4CF77B0}" destId="{1960BCA6-2573-BD42-B1BE-B963A25E73F5}" srcOrd="0" destOrd="0" presId="urn:microsoft.com/office/officeart/2005/8/layout/bProcess4"/>
    <dgm:cxn modelId="{D66D33A7-6AC0-6D41-B889-3134A63B0794}" type="presOf" srcId="{65D55F71-81B4-3042-B737-045BA88EC1EA}" destId="{8345BB68-2221-374C-8D80-0F8418CA0B1F}" srcOrd="0" destOrd="0" presId="urn:microsoft.com/office/officeart/2005/8/layout/bProcess4"/>
    <dgm:cxn modelId="{83E85639-9675-AA4F-8DDC-A429118E9276}" type="presOf" srcId="{20CF58EF-E1E6-C44F-B1F9-03440C16986B}" destId="{2172ABEA-4DFF-F541-AD92-8B6AB4221EEE}" srcOrd="0" destOrd="0" presId="urn:microsoft.com/office/officeart/2005/8/layout/bProcess4"/>
    <dgm:cxn modelId="{A18C0AE7-912B-434F-99B4-319616DE62CC}" type="presOf" srcId="{B57FA8BC-D578-9148-AF38-C9FE7CA84325}" destId="{926C92B4-2D3E-C14C-9E19-4C06D1431D85}" srcOrd="0" destOrd="0" presId="urn:microsoft.com/office/officeart/2005/8/layout/bProcess4"/>
    <dgm:cxn modelId="{75738611-BB2D-BB40-B0ED-EDB98B8EB190}" srcId="{4040CFD6-D63B-3446-AD8E-7ACEE6A64423}" destId="{65D55F71-81B4-3042-B737-045BA88EC1EA}" srcOrd="0" destOrd="0" parTransId="{CB77E375-F563-4D46-BACA-1A152D584B28}" sibTransId="{423D83BE-11FA-D54E-8CB5-0E76D0908E70}"/>
    <dgm:cxn modelId="{A689A218-4EA7-DE44-A519-39297BE8EF14}" type="presOf" srcId="{ADD4518D-DE0C-3F4F-B656-FD7436EFBDB5}" destId="{3827B35F-DC5D-D044-BF30-7DF5922D437A}" srcOrd="0" destOrd="0" presId="urn:microsoft.com/office/officeart/2005/8/layout/bProcess4"/>
    <dgm:cxn modelId="{F061F633-1C0C-BF40-9350-D13306C6E0C0}" type="presOf" srcId="{423D83BE-11FA-D54E-8CB5-0E76D0908E70}" destId="{95FEC2C5-D089-3D4F-8C83-3194BF425B06}" srcOrd="0" destOrd="0" presId="urn:microsoft.com/office/officeart/2005/8/layout/bProcess4"/>
    <dgm:cxn modelId="{ADBB963B-258B-9344-A5F1-C8E672D744CA}" type="presOf" srcId="{A055180E-E808-E04A-95AA-442910CC97B0}" destId="{6B2B4687-06C7-8A4D-958B-13D8109A8453}" srcOrd="0" destOrd="0" presId="urn:microsoft.com/office/officeart/2005/8/layout/bProcess4"/>
    <dgm:cxn modelId="{3C8246D6-34E3-5247-B08C-A519897982DB}" srcId="{4040CFD6-D63B-3446-AD8E-7ACEE6A64423}" destId="{20813FD6-9746-204F-A733-A16F468C2A2B}" srcOrd="8" destOrd="0" parTransId="{4B4B0E41-8D4D-4345-89DD-3A6C21F6003D}" sibTransId="{235119FE-B029-4E4D-9C76-1B5CD984B0BD}"/>
    <dgm:cxn modelId="{B1E90906-DF51-F14B-BC72-7FFCB2CAB6DD}" srcId="{4040CFD6-D63B-3446-AD8E-7ACEE6A64423}" destId="{EF892636-FC27-7E4E-9CB3-99A1CE7A722C}" srcOrd="7" destOrd="0" parTransId="{95EDE56D-B1A3-DE47-93ED-B5A18E14A0DD}" sibTransId="{ADD4518D-DE0C-3F4F-B656-FD7436EFBDB5}"/>
    <dgm:cxn modelId="{E1DB0FA5-BF86-5B40-BB89-D8206F0C3E14}" type="presParOf" srcId="{5C081ED1-7A7D-884A-88D5-FFC6577244E2}" destId="{47910791-3EF0-8F40-8D5D-9D2B5C40F0B0}" srcOrd="0" destOrd="0" presId="urn:microsoft.com/office/officeart/2005/8/layout/bProcess4"/>
    <dgm:cxn modelId="{7A1138B2-676D-3343-8685-22CEF301247D}" type="presParOf" srcId="{47910791-3EF0-8F40-8D5D-9D2B5C40F0B0}" destId="{0A36EC1E-E3B8-1D4F-88F2-8E43F3B10E04}" srcOrd="0" destOrd="0" presId="urn:microsoft.com/office/officeart/2005/8/layout/bProcess4"/>
    <dgm:cxn modelId="{8E759799-D935-AA4C-9707-DB492A2776E1}" type="presParOf" srcId="{47910791-3EF0-8F40-8D5D-9D2B5C40F0B0}" destId="{8345BB68-2221-374C-8D80-0F8418CA0B1F}" srcOrd="1" destOrd="0" presId="urn:microsoft.com/office/officeart/2005/8/layout/bProcess4"/>
    <dgm:cxn modelId="{3FC0E70F-2979-4544-A115-3EAFB3C2EF25}" type="presParOf" srcId="{5C081ED1-7A7D-884A-88D5-FFC6577244E2}" destId="{95FEC2C5-D089-3D4F-8C83-3194BF425B06}" srcOrd="1" destOrd="0" presId="urn:microsoft.com/office/officeart/2005/8/layout/bProcess4"/>
    <dgm:cxn modelId="{A79A65E8-5E3C-9443-BAC7-212C340BA703}" type="presParOf" srcId="{5C081ED1-7A7D-884A-88D5-FFC6577244E2}" destId="{D99E2CF0-8EFF-654C-A28B-2F89D47C04C7}" srcOrd="2" destOrd="0" presId="urn:microsoft.com/office/officeart/2005/8/layout/bProcess4"/>
    <dgm:cxn modelId="{B8C1CD11-5369-0943-8215-61B9D77C8425}" type="presParOf" srcId="{D99E2CF0-8EFF-654C-A28B-2F89D47C04C7}" destId="{A8A3C479-B073-4449-93F1-730166958667}" srcOrd="0" destOrd="0" presId="urn:microsoft.com/office/officeart/2005/8/layout/bProcess4"/>
    <dgm:cxn modelId="{E7326EAE-0767-9A47-84A0-C943B562D6F7}" type="presParOf" srcId="{D99E2CF0-8EFF-654C-A28B-2F89D47C04C7}" destId="{8D7C9872-AF7E-E548-89E9-DBEF34CC5166}" srcOrd="1" destOrd="0" presId="urn:microsoft.com/office/officeart/2005/8/layout/bProcess4"/>
    <dgm:cxn modelId="{C92750A4-91D9-134E-A313-297398A8C827}" type="presParOf" srcId="{5C081ED1-7A7D-884A-88D5-FFC6577244E2}" destId="{1960BCA6-2573-BD42-B1BE-B963A25E73F5}" srcOrd="3" destOrd="0" presId="urn:microsoft.com/office/officeart/2005/8/layout/bProcess4"/>
    <dgm:cxn modelId="{BC33AE8B-11D3-1949-8F9D-AED1A12F34E0}" type="presParOf" srcId="{5C081ED1-7A7D-884A-88D5-FFC6577244E2}" destId="{28FBFAAF-ED41-BE4C-A47F-F3C1F17F112B}" srcOrd="4" destOrd="0" presId="urn:microsoft.com/office/officeart/2005/8/layout/bProcess4"/>
    <dgm:cxn modelId="{FB9AAFE6-17E0-6E4A-8F32-38E0F0BF0FB8}" type="presParOf" srcId="{28FBFAAF-ED41-BE4C-A47F-F3C1F17F112B}" destId="{43314A0B-9D83-3643-AFE8-0CF2AB65EB95}" srcOrd="0" destOrd="0" presId="urn:microsoft.com/office/officeart/2005/8/layout/bProcess4"/>
    <dgm:cxn modelId="{A236EFDC-54BD-5243-8212-7D630B492082}" type="presParOf" srcId="{28FBFAAF-ED41-BE4C-A47F-F3C1F17F112B}" destId="{1C0416A0-1F08-8A46-B174-74FC70094E99}" srcOrd="1" destOrd="0" presId="urn:microsoft.com/office/officeart/2005/8/layout/bProcess4"/>
    <dgm:cxn modelId="{EA5D71FD-8F30-2049-8477-7CB97E0017A5}" type="presParOf" srcId="{5C081ED1-7A7D-884A-88D5-FFC6577244E2}" destId="{90FD1966-CBE6-1A41-A028-E04EB8B18116}" srcOrd="5" destOrd="0" presId="urn:microsoft.com/office/officeart/2005/8/layout/bProcess4"/>
    <dgm:cxn modelId="{F548CC60-F57C-B84C-B961-6C8B37BBEFF2}" type="presParOf" srcId="{5C081ED1-7A7D-884A-88D5-FFC6577244E2}" destId="{E3A9C683-34AE-A047-9166-A040616CA4D8}" srcOrd="6" destOrd="0" presId="urn:microsoft.com/office/officeart/2005/8/layout/bProcess4"/>
    <dgm:cxn modelId="{68C5AF4B-A17A-0847-A935-2F7E607AF2B3}" type="presParOf" srcId="{E3A9C683-34AE-A047-9166-A040616CA4D8}" destId="{7C9B8A9F-CA9E-4D4B-8F23-AA5FEC342BDD}" srcOrd="0" destOrd="0" presId="urn:microsoft.com/office/officeart/2005/8/layout/bProcess4"/>
    <dgm:cxn modelId="{DD9FAD03-2134-AC4A-8109-2F72A9745D18}" type="presParOf" srcId="{E3A9C683-34AE-A047-9166-A040616CA4D8}" destId="{926C92B4-2D3E-C14C-9E19-4C06D1431D85}" srcOrd="1" destOrd="0" presId="urn:microsoft.com/office/officeart/2005/8/layout/bProcess4"/>
    <dgm:cxn modelId="{44CE3758-7079-B649-ACC3-248901FE5DC4}" type="presParOf" srcId="{5C081ED1-7A7D-884A-88D5-FFC6577244E2}" destId="{6B2B4687-06C7-8A4D-958B-13D8109A8453}" srcOrd="7" destOrd="0" presId="urn:microsoft.com/office/officeart/2005/8/layout/bProcess4"/>
    <dgm:cxn modelId="{4084473D-9CC6-A341-813E-9C31F57820A0}" type="presParOf" srcId="{5C081ED1-7A7D-884A-88D5-FFC6577244E2}" destId="{032C5091-7B47-0E4D-8E17-6C132AB3081A}" srcOrd="8" destOrd="0" presId="urn:microsoft.com/office/officeart/2005/8/layout/bProcess4"/>
    <dgm:cxn modelId="{108650E6-57A4-C94C-9F6A-6033CB1BB9F1}" type="presParOf" srcId="{032C5091-7B47-0E4D-8E17-6C132AB3081A}" destId="{753E4740-5F9F-4543-B877-555239AF3179}" srcOrd="0" destOrd="0" presId="urn:microsoft.com/office/officeart/2005/8/layout/bProcess4"/>
    <dgm:cxn modelId="{B3F78660-28F0-234E-9244-649395592511}" type="presParOf" srcId="{032C5091-7B47-0E4D-8E17-6C132AB3081A}" destId="{B96D720D-BBD8-034D-AB31-25782F4A7ED4}" srcOrd="1" destOrd="0" presId="urn:microsoft.com/office/officeart/2005/8/layout/bProcess4"/>
    <dgm:cxn modelId="{B52E0A74-C2B2-2944-9182-2D0241A27121}" type="presParOf" srcId="{5C081ED1-7A7D-884A-88D5-FFC6577244E2}" destId="{B91E6021-4D05-994A-A7F8-827F2218B115}" srcOrd="9" destOrd="0" presId="urn:microsoft.com/office/officeart/2005/8/layout/bProcess4"/>
    <dgm:cxn modelId="{38D0FDC8-7B83-5642-8E98-9DFE3CA7757D}" type="presParOf" srcId="{5C081ED1-7A7D-884A-88D5-FFC6577244E2}" destId="{C1CA2227-06BF-7D40-B996-FCF60D3C5FE8}" srcOrd="10" destOrd="0" presId="urn:microsoft.com/office/officeart/2005/8/layout/bProcess4"/>
    <dgm:cxn modelId="{48F46DA0-6678-3646-B7D8-3BA27CE479C9}" type="presParOf" srcId="{C1CA2227-06BF-7D40-B996-FCF60D3C5FE8}" destId="{05FCFC03-0DBB-DA4C-BFF5-40C570BE666F}" srcOrd="0" destOrd="0" presId="urn:microsoft.com/office/officeart/2005/8/layout/bProcess4"/>
    <dgm:cxn modelId="{99CCD554-3F5E-7344-921A-123C931839E0}" type="presParOf" srcId="{C1CA2227-06BF-7D40-B996-FCF60D3C5FE8}" destId="{FC1336D2-3EBD-1A45-A95F-69246BD14EFC}" srcOrd="1" destOrd="0" presId="urn:microsoft.com/office/officeart/2005/8/layout/bProcess4"/>
    <dgm:cxn modelId="{E03E00CA-F3EE-7E48-9809-80AA1F8CF1F2}" type="presParOf" srcId="{5C081ED1-7A7D-884A-88D5-FFC6577244E2}" destId="{10FE4A81-4BC5-4244-A7E4-E972695F96B4}" srcOrd="11" destOrd="0" presId="urn:microsoft.com/office/officeart/2005/8/layout/bProcess4"/>
    <dgm:cxn modelId="{968FA12B-9B6F-9A4A-84B2-0B1F0CC46320}" type="presParOf" srcId="{5C081ED1-7A7D-884A-88D5-FFC6577244E2}" destId="{A74DB9AC-B000-F945-9C22-DE851340EE81}" srcOrd="12" destOrd="0" presId="urn:microsoft.com/office/officeart/2005/8/layout/bProcess4"/>
    <dgm:cxn modelId="{C4D92E76-71CD-6342-B3E8-BC5171D973FF}" type="presParOf" srcId="{A74DB9AC-B000-F945-9C22-DE851340EE81}" destId="{87A9DD68-FF39-5B44-937D-ACF26451A615}" srcOrd="0" destOrd="0" presId="urn:microsoft.com/office/officeart/2005/8/layout/bProcess4"/>
    <dgm:cxn modelId="{81B30632-665E-3240-854C-6EF71782E1B5}" type="presParOf" srcId="{A74DB9AC-B000-F945-9C22-DE851340EE81}" destId="{2172ABEA-4DFF-F541-AD92-8B6AB4221EEE}" srcOrd="1" destOrd="0" presId="urn:microsoft.com/office/officeart/2005/8/layout/bProcess4"/>
    <dgm:cxn modelId="{EBCB218E-F678-EC40-B176-43C5221667C7}" type="presParOf" srcId="{5C081ED1-7A7D-884A-88D5-FFC6577244E2}" destId="{B8E4D94E-3D4E-904C-976B-D5920809D0C9}" srcOrd="13" destOrd="0" presId="urn:microsoft.com/office/officeart/2005/8/layout/bProcess4"/>
    <dgm:cxn modelId="{70F8A383-38AF-5047-9960-28414EA8BDBD}" type="presParOf" srcId="{5C081ED1-7A7D-884A-88D5-FFC6577244E2}" destId="{3E34EE54-EC26-F34D-A21E-3A92BF30CCA4}" srcOrd="14" destOrd="0" presId="urn:microsoft.com/office/officeart/2005/8/layout/bProcess4"/>
    <dgm:cxn modelId="{9BF54AB1-F1E2-C146-A8B3-86BC1DFAEA97}" type="presParOf" srcId="{3E34EE54-EC26-F34D-A21E-3A92BF30CCA4}" destId="{B761DD2D-9E27-984C-9D4B-50C3EFC64D4D}" srcOrd="0" destOrd="0" presId="urn:microsoft.com/office/officeart/2005/8/layout/bProcess4"/>
    <dgm:cxn modelId="{1353CBAC-2D86-CC45-BB81-D6ABD142E5F4}" type="presParOf" srcId="{3E34EE54-EC26-F34D-A21E-3A92BF30CCA4}" destId="{3B19771A-108D-7D4E-9A9C-CA527B11EF6A}" srcOrd="1" destOrd="0" presId="urn:microsoft.com/office/officeart/2005/8/layout/bProcess4"/>
    <dgm:cxn modelId="{51016253-50D5-784B-9331-A26DA171F2ED}" type="presParOf" srcId="{5C081ED1-7A7D-884A-88D5-FFC6577244E2}" destId="{3827B35F-DC5D-D044-BF30-7DF5922D437A}" srcOrd="15" destOrd="0" presId="urn:microsoft.com/office/officeart/2005/8/layout/bProcess4"/>
    <dgm:cxn modelId="{25A93D2A-DA80-854B-A477-FE33347C542F}" type="presParOf" srcId="{5C081ED1-7A7D-884A-88D5-FFC6577244E2}" destId="{5BB6566B-FB9B-6F4F-81F9-DA33AAAEAADD}" srcOrd="16" destOrd="0" presId="urn:microsoft.com/office/officeart/2005/8/layout/bProcess4"/>
    <dgm:cxn modelId="{54D8E375-C19C-5E45-9905-9279A83E440B}" type="presParOf" srcId="{5BB6566B-FB9B-6F4F-81F9-DA33AAAEAADD}" destId="{881C7E81-BEA0-7845-87EE-70B7CD625EF8}" srcOrd="0" destOrd="0" presId="urn:microsoft.com/office/officeart/2005/8/layout/bProcess4"/>
    <dgm:cxn modelId="{80953BD2-05FF-4B47-999C-17632CAFE8FA}" type="presParOf" srcId="{5BB6566B-FB9B-6F4F-81F9-DA33AAAEAADD}" destId="{CFBF7658-E745-E441-8AE3-3CC6070DFD9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781ED3-8653-6A47-8223-B627C659073D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969F38-D3F6-F841-AE09-4EDC592AADE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read/write file on host</a:t>
          </a:r>
          <a:endParaRPr lang="en-US" dirty="0">
            <a:solidFill>
              <a:schemeClr val="bg1"/>
            </a:solidFill>
          </a:endParaRPr>
        </a:p>
      </dgm:t>
    </dgm:pt>
    <dgm:pt modelId="{5B62D71B-C4DE-9846-9553-0F7D8754F889}" type="parTrans" cxnId="{E111DCE0-0181-DD49-8FAC-28F2CB758336}">
      <dgm:prSet/>
      <dgm:spPr/>
      <dgm:t>
        <a:bodyPr/>
        <a:lstStyle/>
        <a:p>
          <a:endParaRPr lang="en-US"/>
        </a:p>
      </dgm:t>
    </dgm:pt>
    <dgm:pt modelId="{077796F4-C7F5-764D-A2B6-996609DA003A}" type="sibTrans" cxnId="{E111DCE0-0181-DD49-8FAC-28F2CB758336}">
      <dgm:prSet/>
      <dgm:spPr/>
      <dgm:t>
        <a:bodyPr/>
        <a:lstStyle/>
        <a:p>
          <a:endParaRPr lang="en-US"/>
        </a:p>
      </dgm:t>
    </dgm:pt>
    <dgm:pt modelId="{8D925584-0B7A-EF42-A0D1-DEB4BE61504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easy, least resource intensive, instant access</a:t>
          </a:r>
          <a:endParaRPr lang="en-US" dirty="0">
            <a:solidFill>
              <a:schemeClr val="bg1"/>
            </a:solidFill>
          </a:endParaRPr>
        </a:p>
      </dgm:t>
    </dgm:pt>
    <dgm:pt modelId="{22BAF174-8753-6D45-B05B-2F2A177ECA1F}" type="parTrans" cxnId="{666BF004-2D9F-2548-A5F2-B0FCF30E2D8B}">
      <dgm:prSet/>
      <dgm:spPr/>
      <dgm:t>
        <a:bodyPr/>
        <a:lstStyle/>
        <a:p>
          <a:endParaRPr lang="en-US"/>
        </a:p>
      </dgm:t>
    </dgm:pt>
    <dgm:pt modelId="{296377DC-CB52-7542-A1F9-65CD3B891193}" type="sibTrans" cxnId="{666BF004-2D9F-2548-A5F2-B0FCF30E2D8B}">
      <dgm:prSet/>
      <dgm:spPr/>
      <dgm:t>
        <a:bodyPr/>
        <a:lstStyle/>
        <a:p>
          <a:endParaRPr lang="en-US"/>
        </a:p>
      </dgm:t>
    </dgm:pt>
    <dgm:pt modelId="{52B7340E-5A6F-D64F-9162-649FD0D9E2A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vulnerable to attack by intruder</a:t>
          </a:r>
          <a:endParaRPr lang="en-US" dirty="0">
            <a:solidFill>
              <a:schemeClr val="bg1"/>
            </a:solidFill>
          </a:endParaRPr>
        </a:p>
      </dgm:t>
    </dgm:pt>
    <dgm:pt modelId="{12FC154C-50A3-D54E-A438-D7E10D84634E}" type="parTrans" cxnId="{965809EC-BE81-9B43-96D3-D2438DBA976B}">
      <dgm:prSet/>
      <dgm:spPr/>
      <dgm:t>
        <a:bodyPr/>
        <a:lstStyle/>
        <a:p>
          <a:endParaRPr lang="en-US"/>
        </a:p>
      </dgm:t>
    </dgm:pt>
    <dgm:pt modelId="{547EDA5E-3FC4-1B4A-8630-EEEDF8C3705B}" type="sibTrans" cxnId="{965809EC-BE81-9B43-96D3-D2438DBA976B}">
      <dgm:prSet/>
      <dgm:spPr/>
      <dgm:t>
        <a:bodyPr/>
        <a:lstStyle/>
        <a:p>
          <a:endParaRPr lang="en-US"/>
        </a:p>
      </dgm:t>
    </dgm:pt>
    <dgm:pt modelId="{9BCC73E4-D05B-7948-AFFC-F20DAA8A84B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write-once/read-many device</a:t>
          </a:r>
          <a:endParaRPr lang="en-US" dirty="0">
            <a:solidFill>
              <a:schemeClr val="bg1"/>
            </a:solidFill>
          </a:endParaRPr>
        </a:p>
      </dgm:t>
    </dgm:pt>
    <dgm:pt modelId="{7A08D499-F66E-8F4F-9F99-5A425294E571}" type="parTrans" cxnId="{CE505BDB-3E16-984C-939F-7EE6DC51742D}">
      <dgm:prSet/>
      <dgm:spPr/>
      <dgm:t>
        <a:bodyPr/>
        <a:lstStyle/>
        <a:p>
          <a:endParaRPr lang="en-US"/>
        </a:p>
      </dgm:t>
    </dgm:pt>
    <dgm:pt modelId="{03C817BE-4FAA-FF48-90F9-85F26A3A4186}" type="sibTrans" cxnId="{CE505BDB-3E16-984C-939F-7EE6DC51742D}">
      <dgm:prSet/>
      <dgm:spPr/>
      <dgm:t>
        <a:bodyPr/>
        <a:lstStyle/>
        <a:p>
          <a:endParaRPr lang="en-US"/>
        </a:p>
      </dgm:t>
    </dgm:pt>
    <dgm:pt modelId="{A82972F6-0346-474F-A99C-4A3808B115C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more secure but less convenient</a:t>
          </a:r>
          <a:endParaRPr lang="en-US" dirty="0">
            <a:solidFill>
              <a:schemeClr val="bg1"/>
            </a:solidFill>
          </a:endParaRPr>
        </a:p>
      </dgm:t>
    </dgm:pt>
    <dgm:pt modelId="{AF00C85C-4FF9-9849-98C6-D6046F22BE1C}" type="parTrans" cxnId="{2A272ECE-7657-0445-8159-C0D40372963C}">
      <dgm:prSet/>
      <dgm:spPr/>
      <dgm:t>
        <a:bodyPr/>
        <a:lstStyle/>
        <a:p>
          <a:endParaRPr lang="en-US"/>
        </a:p>
      </dgm:t>
    </dgm:pt>
    <dgm:pt modelId="{40EAC9B5-5849-D74C-98D3-6896B1C39359}" type="sibTrans" cxnId="{2A272ECE-7657-0445-8159-C0D40372963C}">
      <dgm:prSet/>
      <dgm:spPr/>
      <dgm:t>
        <a:bodyPr/>
        <a:lstStyle/>
        <a:p>
          <a:endParaRPr lang="en-US"/>
        </a:p>
      </dgm:t>
    </dgm:pt>
    <dgm:pt modelId="{EBFA220F-7DCF-F84E-BC3F-8DC0099DB08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need steady supply of recordable media</a:t>
          </a:r>
          <a:endParaRPr lang="en-US" dirty="0">
            <a:solidFill>
              <a:schemeClr val="bg1"/>
            </a:solidFill>
          </a:endParaRPr>
        </a:p>
      </dgm:t>
    </dgm:pt>
    <dgm:pt modelId="{97A94726-88DE-494C-A9B6-84490C17C2AE}" type="parTrans" cxnId="{22CE12C6-BDF8-7A40-B9DA-944607337A67}">
      <dgm:prSet/>
      <dgm:spPr/>
      <dgm:t>
        <a:bodyPr/>
        <a:lstStyle/>
        <a:p>
          <a:endParaRPr lang="en-US"/>
        </a:p>
      </dgm:t>
    </dgm:pt>
    <dgm:pt modelId="{8487E1E6-819D-ED41-9B68-AAB2C59D699B}" type="sibTrans" cxnId="{22CE12C6-BDF8-7A40-B9DA-944607337A67}">
      <dgm:prSet/>
      <dgm:spPr/>
      <dgm:t>
        <a:bodyPr/>
        <a:lstStyle/>
        <a:p>
          <a:endParaRPr lang="en-US"/>
        </a:p>
      </dgm:t>
    </dgm:pt>
    <dgm:pt modelId="{0D7D0F87-BC11-1F4F-96A1-7F7864D2F30C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access may be delayed and not available immediately</a:t>
          </a:r>
          <a:endParaRPr lang="en-US" dirty="0">
            <a:solidFill>
              <a:schemeClr val="bg1"/>
            </a:solidFill>
          </a:endParaRPr>
        </a:p>
      </dgm:t>
    </dgm:pt>
    <dgm:pt modelId="{E8862CF8-F6C6-434B-B6D0-A30DE3C771B5}" type="parTrans" cxnId="{B8347CF2-E16C-2143-854E-428CF6B4625D}">
      <dgm:prSet/>
      <dgm:spPr/>
      <dgm:t>
        <a:bodyPr/>
        <a:lstStyle/>
        <a:p>
          <a:endParaRPr lang="en-US"/>
        </a:p>
      </dgm:t>
    </dgm:pt>
    <dgm:pt modelId="{492F8B7D-783D-6445-98BA-75945EC90389}" type="sibTrans" cxnId="{B8347CF2-E16C-2143-854E-428CF6B4625D}">
      <dgm:prSet/>
      <dgm:spPr/>
      <dgm:t>
        <a:bodyPr/>
        <a:lstStyle/>
        <a:p>
          <a:endParaRPr lang="en-US"/>
        </a:p>
      </dgm:t>
    </dgm:pt>
    <dgm:pt modelId="{C7B3E032-947B-D946-A292-6918FCB458F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write-only device</a:t>
          </a:r>
          <a:endParaRPr lang="en-US" dirty="0">
            <a:solidFill>
              <a:schemeClr val="bg1"/>
            </a:solidFill>
          </a:endParaRPr>
        </a:p>
      </dgm:t>
    </dgm:pt>
    <dgm:pt modelId="{0C8D6C62-3D41-8244-B958-242C9BC334B6}" type="parTrans" cxnId="{6C19C2A2-1771-404A-BFD5-7F6951574D50}">
      <dgm:prSet/>
      <dgm:spPr/>
      <dgm:t>
        <a:bodyPr/>
        <a:lstStyle/>
        <a:p>
          <a:endParaRPr lang="en-US"/>
        </a:p>
      </dgm:t>
    </dgm:pt>
    <dgm:pt modelId="{4052E600-B52C-D740-9CD6-C5744D17AF19}" type="sibTrans" cxnId="{6C19C2A2-1771-404A-BFD5-7F6951574D50}">
      <dgm:prSet/>
      <dgm:spPr/>
      <dgm:t>
        <a:bodyPr/>
        <a:lstStyle/>
        <a:p>
          <a:endParaRPr lang="en-US"/>
        </a:p>
      </dgm:t>
    </dgm:pt>
    <dgm:pt modelId="{40E01C1A-2387-CA4B-8EB3-AE9866681E6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provides paper trail</a:t>
          </a:r>
          <a:endParaRPr lang="en-US" dirty="0">
            <a:solidFill>
              <a:schemeClr val="bg1"/>
            </a:solidFill>
          </a:endParaRPr>
        </a:p>
      </dgm:t>
    </dgm:pt>
    <dgm:pt modelId="{9F006E56-2725-3549-B1E0-23C4A692F9FA}" type="parTrans" cxnId="{BB8463AF-E060-2840-BEA8-73DB3B1D5013}">
      <dgm:prSet/>
      <dgm:spPr/>
      <dgm:t>
        <a:bodyPr/>
        <a:lstStyle/>
        <a:p>
          <a:endParaRPr lang="en-US"/>
        </a:p>
      </dgm:t>
    </dgm:pt>
    <dgm:pt modelId="{A4B81403-7FAF-7849-B4C4-C6814B40E5FA}" type="sibTrans" cxnId="{BB8463AF-E060-2840-BEA8-73DB3B1D5013}">
      <dgm:prSet/>
      <dgm:spPr/>
      <dgm:t>
        <a:bodyPr/>
        <a:lstStyle/>
        <a:p>
          <a:endParaRPr lang="en-US"/>
        </a:p>
      </dgm:t>
    </dgm:pt>
    <dgm:pt modelId="{7943D261-00A1-9345-B18F-B8756B4C3E5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impractical for capturing detailed audit data on large or networked systems</a:t>
          </a:r>
          <a:endParaRPr lang="en-US" dirty="0">
            <a:solidFill>
              <a:schemeClr val="bg1"/>
            </a:solidFill>
          </a:endParaRPr>
        </a:p>
      </dgm:t>
    </dgm:pt>
    <dgm:pt modelId="{FAABC4AC-2466-954B-B2EA-1836E1FEA4F4}" type="parTrans" cxnId="{6A8605B2-125B-7745-95C9-04DA3E737D0D}">
      <dgm:prSet/>
      <dgm:spPr/>
      <dgm:t>
        <a:bodyPr/>
        <a:lstStyle/>
        <a:p>
          <a:endParaRPr lang="en-US"/>
        </a:p>
      </dgm:t>
    </dgm:pt>
    <dgm:pt modelId="{EA299E8B-46CE-2547-A4B3-168D25581D60}" type="sibTrans" cxnId="{6A8605B2-125B-7745-95C9-04DA3E737D0D}">
      <dgm:prSet/>
      <dgm:spPr/>
      <dgm:t>
        <a:bodyPr/>
        <a:lstStyle/>
        <a:p>
          <a:endParaRPr lang="en-US"/>
        </a:p>
      </dgm:t>
    </dgm:pt>
    <dgm:pt modelId="{7503FA42-9F3C-674A-ACB5-8F302C906EA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useful when a permanent, immediately available log is required</a:t>
          </a:r>
          <a:endParaRPr lang="en-US" dirty="0">
            <a:solidFill>
              <a:schemeClr val="bg1"/>
            </a:solidFill>
          </a:endParaRPr>
        </a:p>
      </dgm:t>
    </dgm:pt>
    <dgm:pt modelId="{C2F456F7-13C7-2F45-8515-E06A9F682017}" type="parTrans" cxnId="{18F232E2-309F-BD42-9383-3463A36AAAEC}">
      <dgm:prSet/>
      <dgm:spPr/>
      <dgm:t>
        <a:bodyPr/>
        <a:lstStyle/>
        <a:p>
          <a:endParaRPr lang="en-US"/>
        </a:p>
      </dgm:t>
    </dgm:pt>
    <dgm:pt modelId="{1DF7F72E-87F1-8A4A-912C-6A5A0F034C17}" type="sibTrans" cxnId="{18F232E2-309F-BD42-9383-3463A36AAAEC}">
      <dgm:prSet/>
      <dgm:spPr/>
      <dgm:t>
        <a:bodyPr/>
        <a:lstStyle/>
        <a:p>
          <a:endParaRPr lang="en-US"/>
        </a:p>
      </dgm:t>
    </dgm:pt>
    <dgm:pt modelId="{D89F87A6-08E6-514F-B96E-42817861B30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must protect both integrity and confidentiality</a:t>
          </a:r>
          <a:endParaRPr lang="en-US" b="1" dirty="0">
            <a:solidFill>
              <a:schemeClr val="bg1"/>
            </a:solidFill>
          </a:endParaRPr>
        </a:p>
      </dgm:t>
    </dgm:pt>
    <dgm:pt modelId="{F6EC263B-5DF9-D841-8D3D-AA3F6126A3A6}" type="parTrans" cxnId="{0FA8B23A-02B9-424E-A960-CDECD0C7919A}">
      <dgm:prSet/>
      <dgm:spPr/>
      <dgm:t>
        <a:bodyPr/>
        <a:lstStyle/>
        <a:p>
          <a:endParaRPr lang="en-US"/>
        </a:p>
      </dgm:t>
    </dgm:pt>
    <dgm:pt modelId="{A68E89F4-902F-7248-B823-A73480A9EAAC}" type="sibTrans" cxnId="{0FA8B23A-02B9-424E-A960-CDECD0C7919A}">
      <dgm:prSet/>
      <dgm:spPr/>
      <dgm:t>
        <a:bodyPr/>
        <a:lstStyle/>
        <a:p>
          <a:endParaRPr lang="en-US"/>
        </a:p>
      </dgm:t>
    </dgm:pt>
    <dgm:pt modelId="{544940D6-5AD4-134A-A9DB-7405092D000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encryption, digital signatures, access controls</a:t>
          </a:r>
          <a:endParaRPr lang="en-US" dirty="0">
            <a:solidFill>
              <a:schemeClr val="bg1"/>
            </a:solidFill>
          </a:endParaRPr>
        </a:p>
      </dgm:t>
    </dgm:pt>
    <dgm:pt modelId="{25C54D4B-7896-0445-A87C-62284B37548D}" type="parTrans" cxnId="{39F9E416-995B-4F40-9EFD-5C3C255A05C2}">
      <dgm:prSet/>
      <dgm:spPr/>
      <dgm:t>
        <a:bodyPr/>
        <a:lstStyle/>
        <a:p>
          <a:endParaRPr lang="en-US"/>
        </a:p>
      </dgm:t>
    </dgm:pt>
    <dgm:pt modelId="{AE515886-5E28-4740-914D-2C19BBE7DC85}" type="sibTrans" cxnId="{39F9E416-995B-4F40-9EFD-5C3C255A05C2}">
      <dgm:prSet/>
      <dgm:spPr/>
      <dgm:t>
        <a:bodyPr/>
        <a:lstStyle/>
        <a:p>
          <a:endParaRPr lang="en-US"/>
        </a:p>
      </dgm:t>
    </dgm:pt>
    <dgm:pt modelId="{A8F50C45-FF2A-5B48-9DF6-F1A7D3743D8A}" type="pres">
      <dgm:prSet presAssocID="{E1781ED3-8653-6A47-8223-B627C65907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D63D1-DD1C-014B-9ECF-9E10E8E2AF81}" type="pres">
      <dgm:prSet presAssocID="{E1781ED3-8653-6A47-8223-B627C659073D}" presName="diamond" presStyleLbl="bgShp" presStyleIdx="0" presStyleCnt="1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4645266-5CFC-9443-9AE2-EFD14E576191}" type="pres">
      <dgm:prSet presAssocID="{E1781ED3-8653-6A47-8223-B627C659073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BEB87-98E3-C145-AE33-959950440B9A}" type="pres">
      <dgm:prSet presAssocID="{E1781ED3-8653-6A47-8223-B627C659073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04FD1-E7A1-9B4D-88BE-CB1411FBC644}" type="pres">
      <dgm:prSet presAssocID="{E1781ED3-8653-6A47-8223-B627C659073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8F81A-78BF-974B-AB3D-D242E6ABA851}" type="pres">
      <dgm:prSet presAssocID="{E1781ED3-8653-6A47-8223-B627C659073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704FC1-52BC-8A43-ACB1-BAF1F6E968F5}" type="presOf" srcId="{D89F87A6-08E6-514F-B96E-42817861B30E}" destId="{FF58F81A-78BF-974B-AB3D-D242E6ABA851}" srcOrd="0" destOrd="0" presId="urn:microsoft.com/office/officeart/2005/8/layout/matrix3"/>
    <dgm:cxn modelId="{E4787C58-4848-DC4F-82ED-1AC6E0E408FA}" type="presOf" srcId="{40E01C1A-2387-CA4B-8EB3-AE9866681E68}" destId="{D8A04FD1-E7A1-9B4D-88BE-CB1411FBC644}" srcOrd="0" destOrd="1" presId="urn:microsoft.com/office/officeart/2005/8/layout/matrix3"/>
    <dgm:cxn modelId="{1D57173E-F209-2B44-BFB9-CA96209007DA}" type="presOf" srcId="{544940D6-5AD4-134A-A9DB-7405092D0006}" destId="{FF58F81A-78BF-974B-AB3D-D242E6ABA851}" srcOrd="0" destOrd="1" presId="urn:microsoft.com/office/officeart/2005/8/layout/matrix3"/>
    <dgm:cxn modelId="{82838205-3A3E-0A4B-8BBB-E405D6563BC5}" type="presOf" srcId="{9BCC73E4-D05B-7948-AFFC-F20DAA8A84B3}" destId="{E07BEB87-98E3-C145-AE33-959950440B9A}" srcOrd="0" destOrd="0" presId="urn:microsoft.com/office/officeart/2005/8/layout/matrix3"/>
    <dgm:cxn modelId="{CEEB97A4-2E9E-DF4B-B910-44824902D5AC}" type="presOf" srcId="{0D7D0F87-BC11-1F4F-96A1-7F7864D2F30C}" destId="{E07BEB87-98E3-C145-AE33-959950440B9A}" srcOrd="0" destOrd="3" presId="urn:microsoft.com/office/officeart/2005/8/layout/matrix3"/>
    <dgm:cxn modelId="{965809EC-BE81-9B43-96D3-D2438DBA976B}" srcId="{1B969F38-D3F6-F841-AE09-4EDC592AADE3}" destId="{52B7340E-5A6F-D64F-9162-649FD0D9E2AB}" srcOrd="1" destOrd="0" parTransId="{12FC154C-50A3-D54E-A438-D7E10D84634E}" sibTransId="{547EDA5E-3FC4-1B4A-8630-EEEDF8C3705B}"/>
    <dgm:cxn modelId="{EE623759-ECD5-7F4F-A219-1C1DA1454B1C}" type="presOf" srcId="{EBFA220F-7DCF-F84E-BC3F-8DC0099DB080}" destId="{E07BEB87-98E3-C145-AE33-959950440B9A}" srcOrd="0" destOrd="2" presId="urn:microsoft.com/office/officeart/2005/8/layout/matrix3"/>
    <dgm:cxn modelId="{39F9E416-995B-4F40-9EFD-5C3C255A05C2}" srcId="{D89F87A6-08E6-514F-B96E-42817861B30E}" destId="{544940D6-5AD4-134A-A9DB-7405092D0006}" srcOrd="0" destOrd="0" parTransId="{25C54D4B-7896-0445-A87C-62284B37548D}" sibTransId="{AE515886-5E28-4740-914D-2C19BBE7DC85}"/>
    <dgm:cxn modelId="{2A272ECE-7657-0445-8159-C0D40372963C}" srcId="{9BCC73E4-D05B-7948-AFFC-F20DAA8A84B3}" destId="{A82972F6-0346-474F-A99C-4A3808B115C6}" srcOrd="0" destOrd="0" parTransId="{AF00C85C-4FF9-9849-98C6-D6046F22BE1C}" sibTransId="{40EAC9B5-5849-D74C-98D3-6896B1C39359}"/>
    <dgm:cxn modelId="{B8347CF2-E16C-2143-854E-428CF6B4625D}" srcId="{9BCC73E4-D05B-7948-AFFC-F20DAA8A84B3}" destId="{0D7D0F87-BC11-1F4F-96A1-7F7864D2F30C}" srcOrd="2" destOrd="0" parTransId="{E8862CF8-F6C6-434B-B6D0-A30DE3C771B5}" sibTransId="{492F8B7D-783D-6445-98BA-75945EC90389}"/>
    <dgm:cxn modelId="{3FEF2A28-FA8F-B54E-8146-D04332564E5F}" type="presOf" srcId="{52B7340E-5A6F-D64F-9162-649FD0D9E2AB}" destId="{A4645266-5CFC-9443-9AE2-EFD14E576191}" srcOrd="0" destOrd="2" presId="urn:microsoft.com/office/officeart/2005/8/layout/matrix3"/>
    <dgm:cxn modelId="{4C3D9782-DBE8-3245-A968-BB2AE3C91067}" type="presOf" srcId="{1B969F38-D3F6-F841-AE09-4EDC592AADE3}" destId="{A4645266-5CFC-9443-9AE2-EFD14E576191}" srcOrd="0" destOrd="0" presId="urn:microsoft.com/office/officeart/2005/8/layout/matrix3"/>
    <dgm:cxn modelId="{004DE152-F3E6-0140-9AE4-3F28C067783B}" type="presOf" srcId="{C7B3E032-947B-D946-A292-6918FCB458FD}" destId="{D8A04FD1-E7A1-9B4D-88BE-CB1411FBC644}" srcOrd="0" destOrd="0" presId="urn:microsoft.com/office/officeart/2005/8/layout/matrix3"/>
    <dgm:cxn modelId="{22CE12C6-BDF8-7A40-B9DA-944607337A67}" srcId="{9BCC73E4-D05B-7948-AFFC-F20DAA8A84B3}" destId="{EBFA220F-7DCF-F84E-BC3F-8DC0099DB080}" srcOrd="1" destOrd="0" parTransId="{97A94726-88DE-494C-A9B6-84490C17C2AE}" sibTransId="{8487E1E6-819D-ED41-9B68-AAB2C59D699B}"/>
    <dgm:cxn modelId="{6A8605B2-125B-7745-95C9-04DA3E737D0D}" srcId="{C7B3E032-947B-D946-A292-6918FCB458FD}" destId="{7943D261-00A1-9345-B18F-B8756B4C3E5B}" srcOrd="1" destOrd="0" parTransId="{FAABC4AC-2466-954B-B2EA-1836E1FEA4F4}" sibTransId="{EA299E8B-46CE-2547-A4B3-168D25581D60}"/>
    <dgm:cxn modelId="{E111DCE0-0181-DD49-8FAC-28F2CB758336}" srcId="{E1781ED3-8653-6A47-8223-B627C659073D}" destId="{1B969F38-D3F6-F841-AE09-4EDC592AADE3}" srcOrd="0" destOrd="0" parTransId="{5B62D71B-C4DE-9846-9553-0F7D8754F889}" sibTransId="{077796F4-C7F5-764D-A2B6-996609DA003A}"/>
    <dgm:cxn modelId="{CA0BF31A-9C22-444F-A72D-EE7FD5020B85}" type="presOf" srcId="{E1781ED3-8653-6A47-8223-B627C659073D}" destId="{A8F50C45-FF2A-5B48-9DF6-F1A7D3743D8A}" srcOrd="0" destOrd="0" presId="urn:microsoft.com/office/officeart/2005/8/layout/matrix3"/>
    <dgm:cxn modelId="{3558B2CB-A37A-CB40-AEC4-287F26C70871}" type="presOf" srcId="{A82972F6-0346-474F-A99C-4A3808B115C6}" destId="{E07BEB87-98E3-C145-AE33-959950440B9A}" srcOrd="0" destOrd="1" presId="urn:microsoft.com/office/officeart/2005/8/layout/matrix3"/>
    <dgm:cxn modelId="{671C9462-73C7-FD42-BC21-7784A899860A}" type="presOf" srcId="{8D925584-0B7A-EF42-A0D1-DEB4BE615046}" destId="{A4645266-5CFC-9443-9AE2-EFD14E576191}" srcOrd="0" destOrd="1" presId="urn:microsoft.com/office/officeart/2005/8/layout/matrix3"/>
    <dgm:cxn modelId="{0FA8B23A-02B9-424E-A960-CDECD0C7919A}" srcId="{E1781ED3-8653-6A47-8223-B627C659073D}" destId="{D89F87A6-08E6-514F-B96E-42817861B30E}" srcOrd="3" destOrd="0" parTransId="{F6EC263B-5DF9-D841-8D3D-AA3F6126A3A6}" sibTransId="{A68E89F4-902F-7248-B823-A73480A9EAAC}"/>
    <dgm:cxn modelId="{666BF004-2D9F-2548-A5F2-B0FCF30E2D8B}" srcId="{1B969F38-D3F6-F841-AE09-4EDC592AADE3}" destId="{8D925584-0B7A-EF42-A0D1-DEB4BE615046}" srcOrd="0" destOrd="0" parTransId="{22BAF174-8753-6D45-B05B-2F2A177ECA1F}" sibTransId="{296377DC-CB52-7542-A1F9-65CD3B891193}"/>
    <dgm:cxn modelId="{6A145E31-DF64-8B4C-AA5A-F33340B67B93}" type="presOf" srcId="{7503FA42-9F3C-674A-ACB5-8F302C906EAA}" destId="{D8A04FD1-E7A1-9B4D-88BE-CB1411FBC644}" srcOrd="0" destOrd="3" presId="urn:microsoft.com/office/officeart/2005/8/layout/matrix3"/>
    <dgm:cxn modelId="{9E2237CA-D45A-3743-87FE-06FCC75A0370}" type="presOf" srcId="{7943D261-00A1-9345-B18F-B8756B4C3E5B}" destId="{D8A04FD1-E7A1-9B4D-88BE-CB1411FBC644}" srcOrd="0" destOrd="2" presId="urn:microsoft.com/office/officeart/2005/8/layout/matrix3"/>
    <dgm:cxn modelId="{BB8463AF-E060-2840-BEA8-73DB3B1D5013}" srcId="{C7B3E032-947B-D946-A292-6918FCB458FD}" destId="{40E01C1A-2387-CA4B-8EB3-AE9866681E68}" srcOrd="0" destOrd="0" parTransId="{9F006E56-2725-3549-B1E0-23C4A692F9FA}" sibTransId="{A4B81403-7FAF-7849-B4C4-C6814B40E5FA}"/>
    <dgm:cxn modelId="{CE505BDB-3E16-984C-939F-7EE6DC51742D}" srcId="{E1781ED3-8653-6A47-8223-B627C659073D}" destId="{9BCC73E4-D05B-7948-AFFC-F20DAA8A84B3}" srcOrd="1" destOrd="0" parTransId="{7A08D499-F66E-8F4F-9F99-5A425294E571}" sibTransId="{03C817BE-4FAA-FF48-90F9-85F26A3A4186}"/>
    <dgm:cxn modelId="{6C19C2A2-1771-404A-BFD5-7F6951574D50}" srcId="{E1781ED3-8653-6A47-8223-B627C659073D}" destId="{C7B3E032-947B-D946-A292-6918FCB458FD}" srcOrd="2" destOrd="0" parTransId="{0C8D6C62-3D41-8244-B958-242C9BC334B6}" sibTransId="{4052E600-B52C-D740-9CD6-C5744D17AF19}"/>
    <dgm:cxn modelId="{18F232E2-309F-BD42-9383-3463A36AAAEC}" srcId="{C7B3E032-947B-D946-A292-6918FCB458FD}" destId="{7503FA42-9F3C-674A-ACB5-8F302C906EAA}" srcOrd="2" destOrd="0" parTransId="{C2F456F7-13C7-2F45-8515-E06A9F682017}" sibTransId="{1DF7F72E-87F1-8A4A-912C-6A5A0F034C17}"/>
    <dgm:cxn modelId="{660AFA3D-8B67-4944-BD3E-A317F5F56A17}" type="presParOf" srcId="{A8F50C45-FF2A-5B48-9DF6-F1A7D3743D8A}" destId="{3E8D63D1-DD1C-014B-9ECF-9E10E8E2AF81}" srcOrd="0" destOrd="0" presId="urn:microsoft.com/office/officeart/2005/8/layout/matrix3"/>
    <dgm:cxn modelId="{07DDA640-C3E0-3D46-A95C-EE88807D820A}" type="presParOf" srcId="{A8F50C45-FF2A-5B48-9DF6-F1A7D3743D8A}" destId="{A4645266-5CFC-9443-9AE2-EFD14E576191}" srcOrd="1" destOrd="0" presId="urn:microsoft.com/office/officeart/2005/8/layout/matrix3"/>
    <dgm:cxn modelId="{783B05D0-AACA-F148-AF2B-E0F763CEBADC}" type="presParOf" srcId="{A8F50C45-FF2A-5B48-9DF6-F1A7D3743D8A}" destId="{E07BEB87-98E3-C145-AE33-959950440B9A}" srcOrd="2" destOrd="0" presId="urn:microsoft.com/office/officeart/2005/8/layout/matrix3"/>
    <dgm:cxn modelId="{3F0F8BB9-106F-DC4A-8013-3EC7BA8D2385}" type="presParOf" srcId="{A8F50C45-FF2A-5B48-9DF6-F1A7D3743D8A}" destId="{D8A04FD1-E7A1-9B4D-88BE-CB1411FBC644}" srcOrd="3" destOrd="0" presId="urn:microsoft.com/office/officeart/2005/8/layout/matrix3"/>
    <dgm:cxn modelId="{6C23F6BD-4543-9745-A6FF-50647A458601}" type="presParOf" srcId="{A8F50C45-FF2A-5B48-9DF6-F1A7D3743D8A}" destId="{FF58F81A-78BF-974B-AB3D-D242E6ABA8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29E73-5931-8142-B046-D1DFE16887CE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8F0D0E-32DD-C74D-B888-21C42CF9C0A3}">
      <dgm:prSet/>
      <dgm:spPr/>
      <dgm:t>
        <a:bodyPr/>
        <a:lstStyle/>
        <a:p>
          <a:pPr rtl="0"/>
          <a:r>
            <a:rPr lang="en-US" b="1" dirty="0" smtClean="0"/>
            <a:t>account logon events</a:t>
          </a:r>
          <a:endParaRPr lang="en-US" dirty="0"/>
        </a:p>
      </dgm:t>
    </dgm:pt>
    <dgm:pt modelId="{5E1C1C0F-7DD9-C34B-A487-AC7C752591A7}" type="parTrans" cxnId="{DD25177D-F044-894D-8BB8-53BB17831E6E}">
      <dgm:prSet/>
      <dgm:spPr/>
      <dgm:t>
        <a:bodyPr/>
        <a:lstStyle/>
        <a:p>
          <a:endParaRPr lang="en-US"/>
        </a:p>
      </dgm:t>
    </dgm:pt>
    <dgm:pt modelId="{B343B244-69DF-1846-B490-E68F0F1828AA}" type="sibTrans" cxnId="{DD25177D-F044-894D-8BB8-53BB17831E6E}">
      <dgm:prSet/>
      <dgm:spPr/>
      <dgm:t>
        <a:bodyPr/>
        <a:lstStyle/>
        <a:p>
          <a:endParaRPr lang="en-US"/>
        </a:p>
      </dgm:t>
    </dgm:pt>
    <dgm:pt modelId="{9B991356-4E88-E049-9919-1851300CE486}">
      <dgm:prSet/>
      <dgm:spPr/>
      <dgm:t>
        <a:bodyPr/>
        <a:lstStyle/>
        <a:p>
          <a:pPr rtl="0"/>
          <a:r>
            <a:rPr lang="en-US" b="1" dirty="0" smtClean="0"/>
            <a:t>account management</a:t>
          </a:r>
          <a:endParaRPr lang="en-US" dirty="0"/>
        </a:p>
      </dgm:t>
    </dgm:pt>
    <dgm:pt modelId="{9812C4A4-5A47-E54D-83C3-0E8EF882E52A}" type="parTrans" cxnId="{0B5FE37D-3E98-324F-8A4C-08172BE0B45B}">
      <dgm:prSet/>
      <dgm:spPr/>
      <dgm:t>
        <a:bodyPr/>
        <a:lstStyle/>
        <a:p>
          <a:endParaRPr lang="en-US"/>
        </a:p>
      </dgm:t>
    </dgm:pt>
    <dgm:pt modelId="{0B2A93DE-397E-8C4B-95C0-4E4A6D4CF73D}" type="sibTrans" cxnId="{0B5FE37D-3E98-324F-8A4C-08172BE0B45B}">
      <dgm:prSet/>
      <dgm:spPr/>
      <dgm:t>
        <a:bodyPr/>
        <a:lstStyle/>
        <a:p>
          <a:endParaRPr lang="en-US"/>
        </a:p>
      </dgm:t>
    </dgm:pt>
    <dgm:pt modelId="{A80BC0CE-3B69-574E-871D-14E8BEC27324}">
      <dgm:prSet/>
      <dgm:spPr/>
      <dgm:t>
        <a:bodyPr/>
        <a:lstStyle/>
        <a:p>
          <a:pPr rtl="0"/>
          <a:r>
            <a:rPr lang="en-US" b="1" dirty="0" smtClean="0"/>
            <a:t>directory service access</a:t>
          </a:r>
          <a:endParaRPr lang="en-US" dirty="0"/>
        </a:p>
      </dgm:t>
    </dgm:pt>
    <dgm:pt modelId="{CEE2E062-6154-6347-BD85-EEF1603B068A}" type="parTrans" cxnId="{726B574F-71C7-3143-875E-65086E25C0E4}">
      <dgm:prSet/>
      <dgm:spPr/>
      <dgm:t>
        <a:bodyPr/>
        <a:lstStyle/>
        <a:p>
          <a:endParaRPr lang="en-US"/>
        </a:p>
      </dgm:t>
    </dgm:pt>
    <dgm:pt modelId="{6415E074-48A6-0949-B181-0DE449F5C7E8}" type="sibTrans" cxnId="{726B574F-71C7-3143-875E-65086E25C0E4}">
      <dgm:prSet/>
      <dgm:spPr/>
      <dgm:t>
        <a:bodyPr/>
        <a:lstStyle/>
        <a:p>
          <a:endParaRPr lang="en-US"/>
        </a:p>
      </dgm:t>
    </dgm:pt>
    <dgm:pt modelId="{2145A9EF-DDE6-4A4C-8A51-67AB2E40B526}">
      <dgm:prSet/>
      <dgm:spPr/>
      <dgm:t>
        <a:bodyPr/>
        <a:lstStyle/>
        <a:p>
          <a:pPr rtl="0"/>
          <a:r>
            <a:rPr lang="en-US" b="1" dirty="0" smtClean="0"/>
            <a:t>logon events</a:t>
          </a:r>
          <a:endParaRPr lang="en-US" dirty="0"/>
        </a:p>
      </dgm:t>
    </dgm:pt>
    <dgm:pt modelId="{3DF2B76F-CCB8-3447-9F22-2BC0C47EE062}" type="parTrans" cxnId="{5AACD0F6-7D56-874B-9C1D-33B17785AE0A}">
      <dgm:prSet/>
      <dgm:spPr/>
      <dgm:t>
        <a:bodyPr/>
        <a:lstStyle/>
        <a:p>
          <a:endParaRPr lang="en-US"/>
        </a:p>
      </dgm:t>
    </dgm:pt>
    <dgm:pt modelId="{0551829B-EFAF-2E45-8DD5-3ADB0AD2DE26}" type="sibTrans" cxnId="{5AACD0F6-7D56-874B-9C1D-33B17785AE0A}">
      <dgm:prSet/>
      <dgm:spPr/>
      <dgm:t>
        <a:bodyPr/>
        <a:lstStyle/>
        <a:p>
          <a:endParaRPr lang="en-US"/>
        </a:p>
      </dgm:t>
    </dgm:pt>
    <dgm:pt modelId="{6D428D42-42B4-8249-9F40-DA56414E6708}">
      <dgm:prSet/>
      <dgm:spPr/>
      <dgm:t>
        <a:bodyPr/>
        <a:lstStyle/>
        <a:p>
          <a:pPr rtl="0"/>
          <a:r>
            <a:rPr lang="en-US" b="1" dirty="0" smtClean="0"/>
            <a:t>object access</a:t>
          </a:r>
          <a:endParaRPr lang="en-US" dirty="0"/>
        </a:p>
      </dgm:t>
    </dgm:pt>
    <dgm:pt modelId="{7EF61608-1467-7E42-AB9A-37FF147F732F}" type="parTrans" cxnId="{64F36872-3441-0644-A0CD-942B89694455}">
      <dgm:prSet/>
      <dgm:spPr/>
      <dgm:t>
        <a:bodyPr/>
        <a:lstStyle/>
        <a:p>
          <a:endParaRPr lang="en-US"/>
        </a:p>
      </dgm:t>
    </dgm:pt>
    <dgm:pt modelId="{6953DC0E-4390-3B46-B60F-F79C32D13363}" type="sibTrans" cxnId="{64F36872-3441-0644-A0CD-942B89694455}">
      <dgm:prSet/>
      <dgm:spPr/>
      <dgm:t>
        <a:bodyPr/>
        <a:lstStyle/>
        <a:p>
          <a:endParaRPr lang="en-US"/>
        </a:p>
      </dgm:t>
    </dgm:pt>
    <dgm:pt modelId="{05385CD3-1DE6-DF46-BD27-0AD7E4633ECA}">
      <dgm:prSet/>
      <dgm:spPr/>
      <dgm:t>
        <a:bodyPr/>
        <a:lstStyle/>
        <a:p>
          <a:pPr rtl="0"/>
          <a:r>
            <a:rPr lang="en-US" b="1" dirty="0" smtClean="0"/>
            <a:t>policy changes</a:t>
          </a:r>
          <a:endParaRPr lang="en-US" dirty="0"/>
        </a:p>
      </dgm:t>
    </dgm:pt>
    <dgm:pt modelId="{816988DF-6FF8-A341-8B26-DF62C92804D6}" type="parTrans" cxnId="{921CB436-BAEA-E744-A00B-49E60F397B71}">
      <dgm:prSet/>
      <dgm:spPr/>
      <dgm:t>
        <a:bodyPr/>
        <a:lstStyle/>
        <a:p>
          <a:endParaRPr lang="en-US"/>
        </a:p>
      </dgm:t>
    </dgm:pt>
    <dgm:pt modelId="{85E46B76-B7AD-5842-A473-10173D67A7F2}" type="sibTrans" cxnId="{921CB436-BAEA-E744-A00B-49E60F397B71}">
      <dgm:prSet/>
      <dgm:spPr/>
      <dgm:t>
        <a:bodyPr/>
        <a:lstStyle/>
        <a:p>
          <a:endParaRPr lang="en-US"/>
        </a:p>
      </dgm:t>
    </dgm:pt>
    <dgm:pt modelId="{ACF2C69F-CAB5-2F47-A58F-5DBDCAFE68DB}">
      <dgm:prSet/>
      <dgm:spPr/>
      <dgm:t>
        <a:bodyPr/>
        <a:lstStyle/>
        <a:p>
          <a:pPr rtl="0"/>
          <a:r>
            <a:rPr lang="en-US" b="1" dirty="0" smtClean="0"/>
            <a:t>privilege use</a:t>
          </a:r>
          <a:endParaRPr lang="en-US" dirty="0"/>
        </a:p>
      </dgm:t>
    </dgm:pt>
    <dgm:pt modelId="{3C6886AC-35FF-2147-8E0F-D3A26E34AFB9}" type="parTrans" cxnId="{00692E51-5563-1945-9393-9E9DAC5ED9FB}">
      <dgm:prSet/>
      <dgm:spPr/>
      <dgm:t>
        <a:bodyPr/>
        <a:lstStyle/>
        <a:p>
          <a:endParaRPr lang="en-US"/>
        </a:p>
      </dgm:t>
    </dgm:pt>
    <dgm:pt modelId="{785BF6CF-C678-7846-B86F-E260473B80EC}" type="sibTrans" cxnId="{00692E51-5563-1945-9393-9E9DAC5ED9FB}">
      <dgm:prSet/>
      <dgm:spPr/>
      <dgm:t>
        <a:bodyPr/>
        <a:lstStyle/>
        <a:p>
          <a:endParaRPr lang="en-US"/>
        </a:p>
      </dgm:t>
    </dgm:pt>
    <dgm:pt modelId="{3995046A-5E2A-CD43-9E37-2DF79D0DF8F6}">
      <dgm:prSet/>
      <dgm:spPr/>
    </dgm:pt>
    <dgm:pt modelId="{0088F909-11BD-BF41-AEE8-7A8C14826171}" type="parTrans" cxnId="{61C3C1EA-63C2-7D4F-8243-755A354CBFA0}">
      <dgm:prSet/>
      <dgm:spPr/>
      <dgm:t>
        <a:bodyPr/>
        <a:lstStyle/>
        <a:p>
          <a:endParaRPr lang="en-US"/>
        </a:p>
      </dgm:t>
    </dgm:pt>
    <dgm:pt modelId="{23257C24-F8ED-C941-8FA6-2D764B856811}" type="sibTrans" cxnId="{61C3C1EA-63C2-7D4F-8243-755A354CBFA0}">
      <dgm:prSet/>
      <dgm:spPr/>
      <dgm:t>
        <a:bodyPr/>
        <a:lstStyle/>
        <a:p>
          <a:endParaRPr lang="en-US"/>
        </a:p>
      </dgm:t>
    </dgm:pt>
    <dgm:pt modelId="{8615C657-7EB7-1B49-B383-A7ADD1DFF587}">
      <dgm:prSet/>
      <dgm:spPr/>
    </dgm:pt>
    <dgm:pt modelId="{30107898-FFB1-E146-BCEA-4CF5D5500DCD}" type="parTrans" cxnId="{A2F97654-4D84-A74B-A5C6-1EFF0A8A5A7D}">
      <dgm:prSet/>
      <dgm:spPr/>
      <dgm:t>
        <a:bodyPr/>
        <a:lstStyle/>
        <a:p>
          <a:endParaRPr lang="en-US"/>
        </a:p>
      </dgm:t>
    </dgm:pt>
    <dgm:pt modelId="{C4CCE432-FE6F-C946-A050-7CA1E2848F6F}" type="sibTrans" cxnId="{A2F97654-4D84-A74B-A5C6-1EFF0A8A5A7D}">
      <dgm:prSet/>
      <dgm:spPr/>
      <dgm:t>
        <a:bodyPr/>
        <a:lstStyle/>
        <a:p>
          <a:endParaRPr lang="en-US"/>
        </a:p>
      </dgm:t>
    </dgm:pt>
    <dgm:pt modelId="{631FBF9C-DADD-6C4F-9D1D-D08227AB513C}" type="pres">
      <dgm:prSet presAssocID="{D4129E73-5931-8142-B046-D1DFE16887C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4E95F-EE79-6343-BE09-BBF348966F12}" type="pres">
      <dgm:prSet presAssocID="{C58F0D0E-32DD-C74D-B888-21C42CF9C0A3}" presName="circ1" presStyleLbl="vennNode1" presStyleIdx="0" presStyleCnt="7"/>
      <dgm:spPr/>
    </dgm:pt>
    <dgm:pt modelId="{FEB3365A-15C9-5045-A2E6-906038FB255F}" type="pres">
      <dgm:prSet presAssocID="{C58F0D0E-32DD-C74D-B888-21C42CF9C0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DF52-CC9D-F049-B540-BFE944E2751C}" type="pres">
      <dgm:prSet presAssocID="{9B991356-4E88-E049-9919-1851300CE486}" presName="circ2" presStyleLbl="vennNode1" presStyleIdx="1" presStyleCnt="7"/>
      <dgm:spPr/>
    </dgm:pt>
    <dgm:pt modelId="{D5387E38-1C0E-3741-9090-AA1B8C596DAB}" type="pres">
      <dgm:prSet presAssocID="{9B991356-4E88-E049-9919-1851300CE4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17EB-FBC5-454B-AF9B-AED55AD8ECC7}" type="pres">
      <dgm:prSet presAssocID="{A80BC0CE-3B69-574E-871D-14E8BEC27324}" presName="circ3" presStyleLbl="vennNode1" presStyleIdx="2" presStyleCnt="7"/>
      <dgm:spPr/>
    </dgm:pt>
    <dgm:pt modelId="{31324FEC-7F4A-0A46-B507-F9DD286960DA}" type="pres">
      <dgm:prSet presAssocID="{A80BC0CE-3B69-574E-871D-14E8BEC273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4D5BA-CE98-CF42-9774-48DE0BC70649}" type="pres">
      <dgm:prSet presAssocID="{2145A9EF-DDE6-4A4C-8A51-67AB2E40B526}" presName="circ4" presStyleLbl="vennNode1" presStyleIdx="3" presStyleCnt="7"/>
      <dgm:spPr/>
    </dgm:pt>
    <dgm:pt modelId="{6AC8B20C-8C26-FC45-BA4A-356E641DC1C1}" type="pres">
      <dgm:prSet presAssocID="{2145A9EF-DDE6-4A4C-8A51-67AB2E40B52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9E00D-592B-6E4E-B3F4-925463D3BD1A}" type="pres">
      <dgm:prSet presAssocID="{6D428D42-42B4-8249-9F40-DA56414E6708}" presName="circ5" presStyleLbl="vennNode1" presStyleIdx="4" presStyleCnt="7"/>
      <dgm:spPr/>
    </dgm:pt>
    <dgm:pt modelId="{B16EB02D-A669-8649-8851-1FCDECA15C95}" type="pres">
      <dgm:prSet presAssocID="{6D428D42-42B4-8249-9F40-DA56414E670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166AE-1D93-0F44-B0DE-CA813D64826A}" type="pres">
      <dgm:prSet presAssocID="{05385CD3-1DE6-DF46-BD27-0AD7E4633ECA}" presName="circ6" presStyleLbl="vennNode1" presStyleIdx="5" presStyleCnt="7"/>
      <dgm:spPr/>
    </dgm:pt>
    <dgm:pt modelId="{700EFBBC-B310-734C-BCD9-2062FF4085AB}" type="pres">
      <dgm:prSet presAssocID="{05385CD3-1DE6-DF46-BD27-0AD7E4633EC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90293-1949-554D-8D63-BB61A9EF07C8}" type="pres">
      <dgm:prSet presAssocID="{ACF2C69F-CAB5-2F47-A58F-5DBDCAFE68DB}" presName="circ7" presStyleLbl="vennNode1" presStyleIdx="6" presStyleCnt="7"/>
      <dgm:spPr/>
    </dgm:pt>
    <dgm:pt modelId="{D1192EC9-525E-034C-8A16-DBC3A53F7FCA}" type="pres">
      <dgm:prSet presAssocID="{ACF2C69F-CAB5-2F47-A58F-5DBDCAFE68DB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72B82-A6BD-6946-B7DC-18EF4BAF1925}" type="presOf" srcId="{C58F0D0E-32DD-C74D-B888-21C42CF9C0A3}" destId="{FEB3365A-15C9-5045-A2E6-906038FB255F}" srcOrd="0" destOrd="0" presId="urn:microsoft.com/office/officeart/2005/8/layout/venn1"/>
    <dgm:cxn modelId="{49393551-1588-F248-92BC-61F44234116E}" type="presOf" srcId="{2145A9EF-DDE6-4A4C-8A51-67AB2E40B526}" destId="{6AC8B20C-8C26-FC45-BA4A-356E641DC1C1}" srcOrd="0" destOrd="0" presId="urn:microsoft.com/office/officeart/2005/8/layout/venn1"/>
    <dgm:cxn modelId="{0B5FE37D-3E98-324F-8A4C-08172BE0B45B}" srcId="{D4129E73-5931-8142-B046-D1DFE16887CE}" destId="{9B991356-4E88-E049-9919-1851300CE486}" srcOrd="1" destOrd="0" parTransId="{9812C4A4-5A47-E54D-83C3-0E8EF882E52A}" sibTransId="{0B2A93DE-397E-8C4B-95C0-4E4A6D4CF73D}"/>
    <dgm:cxn modelId="{DD25177D-F044-894D-8BB8-53BB17831E6E}" srcId="{D4129E73-5931-8142-B046-D1DFE16887CE}" destId="{C58F0D0E-32DD-C74D-B888-21C42CF9C0A3}" srcOrd="0" destOrd="0" parTransId="{5E1C1C0F-7DD9-C34B-A487-AC7C752591A7}" sibTransId="{B343B244-69DF-1846-B490-E68F0F1828AA}"/>
    <dgm:cxn modelId="{EC7AD4F4-03BC-3C41-833E-FAA1CD4B7F76}" type="presOf" srcId="{6D428D42-42B4-8249-9F40-DA56414E6708}" destId="{B16EB02D-A669-8649-8851-1FCDECA15C95}" srcOrd="0" destOrd="0" presId="urn:microsoft.com/office/officeart/2005/8/layout/venn1"/>
    <dgm:cxn modelId="{5AACD0F6-7D56-874B-9C1D-33B17785AE0A}" srcId="{D4129E73-5931-8142-B046-D1DFE16887CE}" destId="{2145A9EF-DDE6-4A4C-8A51-67AB2E40B526}" srcOrd="3" destOrd="0" parTransId="{3DF2B76F-CCB8-3447-9F22-2BC0C47EE062}" sibTransId="{0551829B-EFAF-2E45-8DD5-3ADB0AD2DE26}"/>
    <dgm:cxn modelId="{921CB436-BAEA-E744-A00B-49E60F397B71}" srcId="{D4129E73-5931-8142-B046-D1DFE16887CE}" destId="{05385CD3-1DE6-DF46-BD27-0AD7E4633ECA}" srcOrd="5" destOrd="0" parTransId="{816988DF-6FF8-A341-8B26-DF62C92804D6}" sibTransId="{85E46B76-B7AD-5842-A473-10173D67A7F2}"/>
    <dgm:cxn modelId="{CF798754-C59F-B943-9AD0-BB090C46DED4}" type="presOf" srcId="{A80BC0CE-3B69-574E-871D-14E8BEC27324}" destId="{31324FEC-7F4A-0A46-B507-F9DD286960DA}" srcOrd="0" destOrd="0" presId="urn:microsoft.com/office/officeart/2005/8/layout/venn1"/>
    <dgm:cxn modelId="{2BAC4114-170E-4249-88C0-223277873088}" type="presOf" srcId="{ACF2C69F-CAB5-2F47-A58F-5DBDCAFE68DB}" destId="{D1192EC9-525E-034C-8A16-DBC3A53F7FCA}" srcOrd="0" destOrd="0" presId="urn:microsoft.com/office/officeart/2005/8/layout/venn1"/>
    <dgm:cxn modelId="{A2F97654-4D84-A74B-A5C6-1EFF0A8A5A7D}" srcId="{D4129E73-5931-8142-B046-D1DFE16887CE}" destId="{8615C657-7EB7-1B49-B383-A7ADD1DFF587}" srcOrd="8" destOrd="0" parTransId="{30107898-FFB1-E146-BCEA-4CF5D5500DCD}" sibTransId="{C4CCE432-FE6F-C946-A050-7CA1E2848F6F}"/>
    <dgm:cxn modelId="{00692E51-5563-1945-9393-9E9DAC5ED9FB}" srcId="{D4129E73-5931-8142-B046-D1DFE16887CE}" destId="{ACF2C69F-CAB5-2F47-A58F-5DBDCAFE68DB}" srcOrd="6" destOrd="0" parTransId="{3C6886AC-35FF-2147-8E0F-D3A26E34AFB9}" sibTransId="{785BF6CF-C678-7846-B86F-E260473B80EC}"/>
    <dgm:cxn modelId="{726B574F-71C7-3143-875E-65086E25C0E4}" srcId="{D4129E73-5931-8142-B046-D1DFE16887CE}" destId="{A80BC0CE-3B69-574E-871D-14E8BEC27324}" srcOrd="2" destOrd="0" parTransId="{CEE2E062-6154-6347-BD85-EEF1603B068A}" sibTransId="{6415E074-48A6-0949-B181-0DE449F5C7E8}"/>
    <dgm:cxn modelId="{61C3C1EA-63C2-7D4F-8243-755A354CBFA0}" srcId="{D4129E73-5931-8142-B046-D1DFE16887CE}" destId="{3995046A-5E2A-CD43-9E37-2DF79D0DF8F6}" srcOrd="7" destOrd="0" parTransId="{0088F909-11BD-BF41-AEE8-7A8C14826171}" sibTransId="{23257C24-F8ED-C941-8FA6-2D764B856811}"/>
    <dgm:cxn modelId="{AF07FF3A-74A9-8D40-A0C0-52AA56FC417F}" type="presOf" srcId="{9B991356-4E88-E049-9919-1851300CE486}" destId="{D5387E38-1C0E-3741-9090-AA1B8C596DAB}" srcOrd="0" destOrd="0" presId="urn:microsoft.com/office/officeart/2005/8/layout/venn1"/>
    <dgm:cxn modelId="{0E1E44A0-34AB-164D-B1F1-2FB64C8EA423}" type="presOf" srcId="{05385CD3-1DE6-DF46-BD27-0AD7E4633ECA}" destId="{700EFBBC-B310-734C-BCD9-2062FF4085AB}" srcOrd="0" destOrd="0" presId="urn:microsoft.com/office/officeart/2005/8/layout/venn1"/>
    <dgm:cxn modelId="{64F36872-3441-0644-A0CD-942B89694455}" srcId="{D4129E73-5931-8142-B046-D1DFE16887CE}" destId="{6D428D42-42B4-8249-9F40-DA56414E6708}" srcOrd="4" destOrd="0" parTransId="{7EF61608-1467-7E42-AB9A-37FF147F732F}" sibTransId="{6953DC0E-4390-3B46-B60F-F79C32D13363}"/>
    <dgm:cxn modelId="{307D7F85-B851-9748-BCDF-625E930B8AE0}" type="presOf" srcId="{D4129E73-5931-8142-B046-D1DFE16887CE}" destId="{631FBF9C-DADD-6C4F-9D1D-D08227AB513C}" srcOrd="0" destOrd="0" presId="urn:microsoft.com/office/officeart/2005/8/layout/venn1"/>
    <dgm:cxn modelId="{C114523F-5177-2343-BA83-71FC0720748E}" type="presParOf" srcId="{631FBF9C-DADD-6C4F-9D1D-D08227AB513C}" destId="{3F74E95F-EE79-6343-BE09-BBF348966F12}" srcOrd="0" destOrd="0" presId="urn:microsoft.com/office/officeart/2005/8/layout/venn1"/>
    <dgm:cxn modelId="{AE76541F-C757-F44F-BF99-3D189456461E}" type="presParOf" srcId="{631FBF9C-DADD-6C4F-9D1D-D08227AB513C}" destId="{FEB3365A-15C9-5045-A2E6-906038FB255F}" srcOrd="1" destOrd="0" presId="urn:microsoft.com/office/officeart/2005/8/layout/venn1"/>
    <dgm:cxn modelId="{60975F6B-D7B0-494E-B76C-E526A8008A79}" type="presParOf" srcId="{631FBF9C-DADD-6C4F-9D1D-D08227AB513C}" destId="{637FDF52-CC9D-F049-B540-BFE944E2751C}" srcOrd="2" destOrd="0" presId="urn:microsoft.com/office/officeart/2005/8/layout/venn1"/>
    <dgm:cxn modelId="{35FA8609-07A4-C148-B02B-627BBF4F9CD6}" type="presParOf" srcId="{631FBF9C-DADD-6C4F-9D1D-D08227AB513C}" destId="{D5387E38-1C0E-3741-9090-AA1B8C596DAB}" srcOrd="3" destOrd="0" presId="urn:microsoft.com/office/officeart/2005/8/layout/venn1"/>
    <dgm:cxn modelId="{ADC13D86-E2B6-2741-B644-0520FAD88991}" type="presParOf" srcId="{631FBF9C-DADD-6C4F-9D1D-D08227AB513C}" destId="{7FB717EB-FBC5-454B-AF9B-AED55AD8ECC7}" srcOrd="4" destOrd="0" presId="urn:microsoft.com/office/officeart/2005/8/layout/venn1"/>
    <dgm:cxn modelId="{8072B6CD-138D-0447-8E16-1DBFA4FAA966}" type="presParOf" srcId="{631FBF9C-DADD-6C4F-9D1D-D08227AB513C}" destId="{31324FEC-7F4A-0A46-B507-F9DD286960DA}" srcOrd="5" destOrd="0" presId="urn:microsoft.com/office/officeart/2005/8/layout/venn1"/>
    <dgm:cxn modelId="{C902ED59-6450-104E-8A17-C080AE01EA77}" type="presParOf" srcId="{631FBF9C-DADD-6C4F-9D1D-D08227AB513C}" destId="{E9E4D5BA-CE98-CF42-9774-48DE0BC70649}" srcOrd="6" destOrd="0" presId="urn:microsoft.com/office/officeart/2005/8/layout/venn1"/>
    <dgm:cxn modelId="{CD74F8B5-E463-2544-B252-E276BF9A6BC4}" type="presParOf" srcId="{631FBF9C-DADD-6C4F-9D1D-D08227AB513C}" destId="{6AC8B20C-8C26-FC45-BA4A-356E641DC1C1}" srcOrd="7" destOrd="0" presId="urn:microsoft.com/office/officeart/2005/8/layout/venn1"/>
    <dgm:cxn modelId="{7CFDEE87-E6DE-0540-A6A8-230995D28268}" type="presParOf" srcId="{631FBF9C-DADD-6C4F-9D1D-D08227AB513C}" destId="{BE79E00D-592B-6E4E-B3F4-925463D3BD1A}" srcOrd="8" destOrd="0" presId="urn:microsoft.com/office/officeart/2005/8/layout/venn1"/>
    <dgm:cxn modelId="{B1A76C3C-8EA1-9A4D-9DEB-FCD9E16A040A}" type="presParOf" srcId="{631FBF9C-DADD-6C4F-9D1D-D08227AB513C}" destId="{B16EB02D-A669-8649-8851-1FCDECA15C95}" srcOrd="9" destOrd="0" presId="urn:microsoft.com/office/officeart/2005/8/layout/venn1"/>
    <dgm:cxn modelId="{143F1AA9-3BED-EC4A-96F0-38578DD43B1B}" type="presParOf" srcId="{631FBF9C-DADD-6C4F-9D1D-D08227AB513C}" destId="{B41166AE-1D93-0F44-B0DE-CA813D64826A}" srcOrd="10" destOrd="0" presId="urn:microsoft.com/office/officeart/2005/8/layout/venn1"/>
    <dgm:cxn modelId="{EA8AB096-D3C0-F545-A3FF-0BD2D09FDEE4}" type="presParOf" srcId="{631FBF9C-DADD-6C4F-9D1D-D08227AB513C}" destId="{700EFBBC-B310-734C-BCD9-2062FF4085AB}" srcOrd="11" destOrd="0" presId="urn:microsoft.com/office/officeart/2005/8/layout/venn1"/>
    <dgm:cxn modelId="{900B7722-68DB-6844-96CC-8EC055B76050}" type="presParOf" srcId="{631FBF9C-DADD-6C4F-9D1D-D08227AB513C}" destId="{3D690293-1949-554D-8D63-BB61A9EF07C8}" srcOrd="12" destOrd="0" presId="urn:microsoft.com/office/officeart/2005/8/layout/venn1"/>
    <dgm:cxn modelId="{F41DCB88-E4EE-844A-80A1-D73AA160C84B}" type="presParOf" srcId="{631FBF9C-DADD-6C4F-9D1D-D08227AB513C}" destId="{D1192EC9-525E-034C-8A16-DBC3A53F7FC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EBEA57-0BA4-9442-AC20-F0F423C2E14D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3E99A-A674-AE42-8377-D1D9267B0C9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elements:</a:t>
          </a:r>
          <a:endParaRPr lang="en-US" sz="2000" dirty="0">
            <a:solidFill>
              <a:schemeClr val="bg1"/>
            </a:solidFill>
          </a:endParaRPr>
        </a:p>
      </dgm:t>
    </dgm:pt>
    <dgm:pt modelId="{A464819A-9D5D-CA49-AFB7-465A457623B3}" type="parTrans" cxnId="{BA317445-4D9C-614E-BBBF-0FA5AA64E415}">
      <dgm:prSet/>
      <dgm:spPr/>
      <dgm:t>
        <a:bodyPr/>
        <a:lstStyle/>
        <a:p>
          <a:endParaRPr lang="en-US"/>
        </a:p>
      </dgm:t>
    </dgm:pt>
    <dgm:pt modelId="{CB838234-9AAC-9347-BE15-0EE6DBE63928}" type="sibTrans" cxnId="{BA317445-4D9C-614E-BBBF-0FA5AA64E415}">
      <dgm:prSet/>
      <dgm:spPr/>
      <dgm:t>
        <a:bodyPr/>
        <a:lstStyle/>
        <a:p>
          <a:endParaRPr lang="en-US"/>
        </a:p>
      </dgm:t>
    </dgm:pt>
    <dgm:pt modelId="{2E71EDD2-9EAE-7348-9F86-D2C912D101CD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00"/>
              </a:solidFill>
            </a:rPr>
            <a:t>syslog() </a:t>
          </a:r>
        </a:p>
      </dgm:t>
    </dgm:pt>
    <dgm:pt modelId="{22B3386A-F4C1-F347-8953-AAB8CE3013E9}" type="parTrans" cxnId="{83C41395-64B1-2E4B-BF23-6B1C1D69264C}">
      <dgm:prSet/>
      <dgm:spPr/>
      <dgm:t>
        <a:bodyPr/>
        <a:lstStyle/>
        <a:p>
          <a:endParaRPr lang="en-US"/>
        </a:p>
      </dgm:t>
    </dgm:pt>
    <dgm:pt modelId="{F089D455-F463-284A-8D19-C21A80864D08}" type="sibTrans" cxnId="{83C41395-64B1-2E4B-BF23-6B1C1D69264C}">
      <dgm:prSet/>
      <dgm:spPr/>
      <dgm:t>
        <a:bodyPr/>
        <a:lstStyle/>
        <a:p>
          <a:endParaRPr lang="en-US"/>
        </a:p>
      </dgm:t>
    </dgm:pt>
    <dgm:pt modelId="{E4D2C89D-A862-9B4C-91B4-6206FA13D81D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API referenced by several standard system utilities and available to application programs</a:t>
          </a:r>
          <a:endParaRPr lang="en-US" dirty="0">
            <a:solidFill>
              <a:schemeClr val="bg1"/>
            </a:solidFill>
          </a:endParaRPr>
        </a:p>
      </dgm:t>
    </dgm:pt>
    <dgm:pt modelId="{6D64F193-EE80-1C4B-8298-DB1D723DE8C2}" type="parTrans" cxnId="{8D00912F-22C0-6446-B34E-CB26F2AEED10}">
      <dgm:prSet/>
      <dgm:spPr/>
      <dgm:t>
        <a:bodyPr/>
        <a:lstStyle/>
        <a:p>
          <a:endParaRPr lang="en-US"/>
        </a:p>
      </dgm:t>
    </dgm:pt>
    <dgm:pt modelId="{8A1AD67D-13D5-3B49-84AF-7B8EAEBEAF33}" type="sibTrans" cxnId="{8D00912F-22C0-6446-B34E-CB26F2AEED10}">
      <dgm:prSet/>
      <dgm:spPr/>
      <dgm:t>
        <a:bodyPr/>
        <a:lstStyle/>
        <a:p>
          <a:endParaRPr lang="en-US"/>
        </a:p>
      </dgm:t>
    </dgm:pt>
    <dgm:pt modelId="{EEF155F1-B224-544A-B57E-6E40A94ED96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logger </a:t>
          </a:r>
        </a:p>
      </dgm:t>
    </dgm:pt>
    <dgm:pt modelId="{66B08066-EC7B-4E49-B09A-FCB76AA14696}" type="parTrans" cxnId="{7A7AA4C1-CF0F-2A47-85A6-6B53DB569C2F}">
      <dgm:prSet/>
      <dgm:spPr/>
      <dgm:t>
        <a:bodyPr/>
        <a:lstStyle/>
        <a:p>
          <a:endParaRPr lang="en-US"/>
        </a:p>
      </dgm:t>
    </dgm:pt>
    <dgm:pt modelId="{62604E5F-F4C2-3D47-8B42-E68FA04E3751}" type="sibTrans" cxnId="{7A7AA4C1-CF0F-2A47-85A6-6B53DB569C2F}">
      <dgm:prSet/>
      <dgm:spPr/>
      <dgm:t>
        <a:bodyPr/>
        <a:lstStyle/>
        <a:p>
          <a:endParaRPr lang="en-US"/>
        </a:p>
      </dgm:t>
    </dgm:pt>
    <dgm:pt modelId="{ED68A98C-97B3-9741-830A-279C7A7E1A11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command used to add single-line entries to the system log</a:t>
          </a:r>
          <a:endParaRPr lang="en-US" dirty="0">
            <a:solidFill>
              <a:schemeClr val="bg1"/>
            </a:solidFill>
          </a:endParaRPr>
        </a:p>
      </dgm:t>
    </dgm:pt>
    <dgm:pt modelId="{ECDECC9A-175D-594B-A545-882DD4EACF4A}" type="parTrans" cxnId="{E1C04438-DA7B-664A-B3CE-085A052DD52F}">
      <dgm:prSet/>
      <dgm:spPr/>
      <dgm:t>
        <a:bodyPr/>
        <a:lstStyle/>
        <a:p>
          <a:endParaRPr lang="en-US"/>
        </a:p>
      </dgm:t>
    </dgm:pt>
    <dgm:pt modelId="{67F42E71-633F-8A46-A57A-7591B661C432}" type="sibTrans" cxnId="{E1C04438-DA7B-664A-B3CE-085A052DD52F}">
      <dgm:prSet/>
      <dgm:spPr/>
      <dgm:t>
        <a:bodyPr/>
        <a:lstStyle/>
        <a:p>
          <a:endParaRPr lang="en-US"/>
        </a:p>
      </dgm:t>
    </dgm:pt>
    <dgm:pt modelId="{4D384F97-7A2B-2E48-B7C1-60B998F7BE02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/etc/syslog.conf </a:t>
          </a:r>
          <a:endParaRPr lang="en-US" sz="1800" dirty="0">
            <a:solidFill>
              <a:schemeClr val="bg1"/>
            </a:solidFill>
          </a:endParaRPr>
        </a:p>
      </dgm:t>
    </dgm:pt>
    <dgm:pt modelId="{9554D733-73EE-4745-8AC7-5E7CB84CA349}" type="parTrans" cxnId="{C71E41E5-20EA-C640-A91A-47D469D1632B}">
      <dgm:prSet/>
      <dgm:spPr/>
      <dgm:t>
        <a:bodyPr/>
        <a:lstStyle/>
        <a:p>
          <a:endParaRPr lang="en-US"/>
        </a:p>
      </dgm:t>
    </dgm:pt>
    <dgm:pt modelId="{76DC9018-2E6D-F74C-B5A7-6406D58FF7DB}" type="sibTrans" cxnId="{C71E41E5-20EA-C640-A91A-47D469D1632B}">
      <dgm:prSet/>
      <dgm:spPr/>
      <dgm:t>
        <a:bodyPr/>
        <a:lstStyle/>
        <a:p>
          <a:endParaRPr lang="en-US"/>
        </a:p>
      </dgm:t>
    </dgm:pt>
    <dgm:pt modelId="{70AE5C74-F29A-794B-B955-7E51109A12B8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configuration file used to control the logging and routing of system log events</a:t>
          </a:r>
          <a:endParaRPr lang="en-US" dirty="0">
            <a:solidFill>
              <a:schemeClr val="bg1"/>
            </a:solidFill>
          </a:endParaRPr>
        </a:p>
      </dgm:t>
    </dgm:pt>
    <dgm:pt modelId="{4B8BA6A1-E50E-2946-B636-76DA4A859AB9}" type="parTrans" cxnId="{CE2AC189-208C-4046-8BC9-445ABE9E8075}">
      <dgm:prSet/>
      <dgm:spPr/>
      <dgm:t>
        <a:bodyPr/>
        <a:lstStyle/>
        <a:p>
          <a:endParaRPr lang="en-US"/>
        </a:p>
      </dgm:t>
    </dgm:pt>
    <dgm:pt modelId="{C289967C-3C22-6046-BD2B-392D8A0C4415}" type="sibTrans" cxnId="{CE2AC189-208C-4046-8BC9-445ABE9E8075}">
      <dgm:prSet/>
      <dgm:spPr/>
      <dgm:t>
        <a:bodyPr/>
        <a:lstStyle/>
        <a:p>
          <a:endParaRPr lang="en-US"/>
        </a:p>
      </dgm:t>
    </dgm:pt>
    <dgm:pt modelId="{CA1F4413-04DE-9645-964A-020921B45F60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syslogd </a:t>
          </a:r>
          <a:endParaRPr lang="en-US" sz="1800" dirty="0">
            <a:solidFill>
              <a:schemeClr val="bg1"/>
            </a:solidFill>
          </a:endParaRPr>
        </a:p>
      </dgm:t>
    </dgm:pt>
    <dgm:pt modelId="{39157D2D-6E91-1542-B0E4-27700EA0C642}" type="parTrans" cxnId="{799438B8-0861-A04D-8C83-B720E86F03B3}">
      <dgm:prSet/>
      <dgm:spPr/>
      <dgm:t>
        <a:bodyPr/>
        <a:lstStyle/>
        <a:p>
          <a:endParaRPr lang="en-US"/>
        </a:p>
      </dgm:t>
    </dgm:pt>
    <dgm:pt modelId="{5065EC17-1803-BE42-A269-491ACC0F300F}" type="sibTrans" cxnId="{799438B8-0861-A04D-8C83-B720E86F03B3}">
      <dgm:prSet/>
      <dgm:spPr/>
      <dgm:t>
        <a:bodyPr/>
        <a:lstStyle/>
        <a:p>
          <a:endParaRPr lang="en-US"/>
        </a:p>
      </dgm:t>
    </dgm:pt>
    <dgm:pt modelId="{C61D0244-499F-6A43-9B7C-E27CBA50CBA2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daemon to receive/route log events</a:t>
          </a:r>
          <a:endParaRPr lang="en-US" dirty="0">
            <a:solidFill>
              <a:schemeClr val="bg1"/>
            </a:solidFill>
          </a:endParaRPr>
        </a:p>
      </dgm:t>
    </dgm:pt>
    <dgm:pt modelId="{6512564A-5A5C-C14F-899F-ADBD566B16A4}" type="parTrans" cxnId="{7ABADF7D-0443-3245-B8E5-D3E40CB074DD}">
      <dgm:prSet/>
      <dgm:spPr/>
      <dgm:t>
        <a:bodyPr/>
        <a:lstStyle/>
        <a:p>
          <a:endParaRPr lang="en-US"/>
        </a:p>
      </dgm:t>
    </dgm:pt>
    <dgm:pt modelId="{7A4D195E-CB56-AA4F-A7B7-5FA09F412954}" type="sibTrans" cxnId="{7ABADF7D-0443-3245-B8E5-D3E40CB074DD}">
      <dgm:prSet/>
      <dgm:spPr/>
      <dgm:t>
        <a:bodyPr/>
        <a:lstStyle/>
        <a:p>
          <a:endParaRPr lang="en-US"/>
        </a:p>
      </dgm:t>
    </dgm:pt>
    <dgm:pt modelId="{44002377-80F4-9149-852B-9647AD90D052}" type="pres">
      <dgm:prSet presAssocID="{DCEBEA57-0BA4-9442-AC20-F0F423C2E1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52F36A-6C26-5349-9ABB-1FB426996B97}" type="pres">
      <dgm:prSet presAssocID="{50C3E99A-A674-AE42-8377-D1D9267B0C90}" presName="vertOne" presStyleCnt="0"/>
      <dgm:spPr/>
    </dgm:pt>
    <dgm:pt modelId="{B3AD4375-0495-7B4F-924B-7105B9DB67F5}" type="pres">
      <dgm:prSet presAssocID="{50C3E99A-A674-AE42-8377-D1D9267B0C90}" presName="txOne" presStyleLbl="node0" presStyleIdx="0" presStyleCnt="1" custScaleY="61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18D8D-E5B2-FA43-848F-E2D1E2DB8BAD}" type="pres">
      <dgm:prSet presAssocID="{50C3E99A-A674-AE42-8377-D1D9267B0C90}" presName="parTransOne" presStyleCnt="0"/>
      <dgm:spPr/>
    </dgm:pt>
    <dgm:pt modelId="{D9F92B2A-CD66-C74A-B275-5B85D4AC0D8B}" type="pres">
      <dgm:prSet presAssocID="{50C3E99A-A674-AE42-8377-D1D9267B0C90}" presName="horzOne" presStyleCnt="0"/>
      <dgm:spPr/>
    </dgm:pt>
    <dgm:pt modelId="{01DD4DEA-CFCF-5141-B501-DE35A3A6896E}" type="pres">
      <dgm:prSet presAssocID="{2E71EDD2-9EAE-7348-9F86-D2C912D101CD}" presName="vertTwo" presStyleCnt="0"/>
      <dgm:spPr/>
    </dgm:pt>
    <dgm:pt modelId="{F7C2B438-9A0F-5C43-8B79-1477D11BA4DF}" type="pres">
      <dgm:prSet presAssocID="{2E71EDD2-9EAE-7348-9F86-D2C912D101C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48FC4-BA0A-D24B-8B7E-E9B3E663285B}" type="pres">
      <dgm:prSet presAssocID="{2E71EDD2-9EAE-7348-9F86-D2C912D101CD}" presName="parTransTwo" presStyleCnt="0"/>
      <dgm:spPr/>
    </dgm:pt>
    <dgm:pt modelId="{07B75457-61D5-E942-91DF-AB0F41978EE1}" type="pres">
      <dgm:prSet presAssocID="{2E71EDD2-9EAE-7348-9F86-D2C912D101CD}" presName="horzTwo" presStyleCnt="0"/>
      <dgm:spPr/>
    </dgm:pt>
    <dgm:pt modelId="{C374C6AD-ECAC-CE44-9304-F0AEE38DC7F5}" type="pres">
      <dgm:prSet presAssocID="{E4D2C89D-A862-9B4C-91B4-6206FA13D81D}" presName="vertThree" presStyleCnt="0"/>
      <dgm:spPr/>
    </dgm:pt>
    <dgm:pt modelId="{766BB558-D375-5242-B195-E7E26AB40959}" type="pres">
      <dgm:prSet presAssocID="{E4D2C89D-A862-9B4C-91B4-6206FA13D81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DA2D9-5CA1-7141-8E47-C51CA9FE6F10}" type="pres">
      <dgm:prSet presAssocID="{E4D2C89D-A862-9B4C-91B4-6206FA13D81D}" presName="horzThree" presStyleCnt="0"/>
      <dgm:spPr/>
    </dgm:pt>
    <dgm:pt modelId="{1326A4FA-DB8F-CF4D-81CA-DDE023C0F1E6}" type="pres">
      <dgm:prSet presAssocID="{F089D455-F463-284A-8D19-C21A80864D08}" presName="sibSpaceTwo" presStyleCnt="0"/>
      <dgm:spPr/>
    </dgm:pt>
    <dgm:pt modelId="{FF1FE970-C290-1D45-9478-BD0BC28E36F6}" type="pres">
      <dgm:prSet presAssocID="{EEF155F1-B224-544A-B57E-6E40A94ED968}" presName="vertTwo" presStyleCnt="0"/>
      <dgm:spPr/>
    </dgm:pt>
    <dgm:pt modelId="{17DF35D8-8AA6-9A4D-BADC-5C0F291E30A0}" type="pres">
      <dgm:prSet presAssocID="{EEF155F1-B224-544A-B57E-6E40A94ED96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481F2-95D9-5B4F-BBAE-E6A6B15FC564}" type="pres">
      <dgm:prSet presAssocID="{EEF155F1-B224-544A-B57E-6E40A94ED968}" presName="parTransTwo" presStyleCnt="0"/>
      <dgm:spPr/>
    </dgm:pt>
    <dgm:pt modelId="{17AD4949-54C2-BD46-A9D3-408D82666EE4}" type="pres">
      <dgm:prSet presAssocID="{EEF155F1-B224-544A-B57E-6E40A94ED968}" presName="horzTwo" presStyleCnt="0"/>
      <dgm:spPr/>
    </dgm:pt>
    <dgm:pt modelId="{08073A9F-7690-3144-A2C4-E154A51F4C00}" type="pres">
      <dgm:prSet presAssocID="{ED68A98C-97B3-9741-830A-279C7A7E1A11}" presName="vertThree" presStyleCnt="0"/>
      <dgm:spPr/>
    </dgm:pt>
    <dgm:pt modelId="{41B13F21-6628-D04D-BBCA-A03F077BFE7D}" type="pres">
      <dgm:prSet presAssocID="{ED68A98C-97B3-9741-830A-279C7A7E1A1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E1195-667C-024C-88FF-B315F9C57B87}" type="pres">
      <dgm:prSet presAssocID="{ED68A98C-97B3-9741-830A-279C7A7E1A11}" presName="horzThree" presStyleCnt="0"/>
      <dgm:spPr/>
    </dgm:pt>
    <dgm:pt modelId="{F11DA197-357D-9741-B710-E9450DA5991F}" type="pres">
      <dgm:prSet presAssocID="{62604E5F-F4C2-3D47-8B42-E68FA04E3751}" presName="sibSpaceTwo" presStyleCnt="0"/>
      <dgm:spPr/>
    </dgm:pt>
    <dgm:pt modelId="{41826ED8-AA76-7D40-A96E-AAD82C7CC0A0}" type="pres">
      <dgm:prSet presAssocID="{4D384F97-7A2B-2E48-B7C1-60B998F7BE02}" presName="vertTwo" presStyleCnt="0"/>
      <dgm:spPr/>
    </dgm:pt>
    <dgm:pt modelId="{0C82C74A-503E-0C42-8027-61DA92A62EEF}" type="pres">
      <dgm:prSet presAssocID="{4D384F97-7A2B-2E48-B7C1-60B998F7BE0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9B8B7-C705-8746-8E60-C4E33EBBC443}" type="pres">
      <dgm:prSet presAssocID="{4D384F97-7A2B-2E48-B7C1-60B998F7BE02}" presName="parTransTwo" presStyleCnt="0"/>
      <dgm:spPr/>
    </dgm:pt>
    <dgm:pt modelId="{6443C1F9-B2DE-EC4E-B065-3DC4B07940A3}" type="pres">
      <dgm:prSet presAssocID="{4D384F97-7A2B-2E48-B7C1-60B998F7BE02}" presName="horzTwo" presStyleCnt="0"/>
      <dgm:spPr/>
    </dgm:pt>
    <dgm:pt modelId="{08A526DC-4E73-DB4A-AA90-0416A5C1F875}" type="pres">
      <dgm:prSet presAssocID="{70AE5C74-F29A-794B-B955-7E51109A12B8}" presName="vertThree" presStyleCnt="0"/>
      <dgm:spPr/>
    </dgm:pt>
    <dgm:pt modelId="{25D4BD96-7AC5-3741-89A7-C234712F279B}" type="pres">
      <dgm:prSet presAssocID="{70AE5C74-F29A-794B-B955-7E51109A12B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ED589-6DF5-0348-9E4C-CA24E034754F}" type="pres">
      <dgm:prSet presAssocID="{70AE5C74-F29A-794B-B955-7E51109A12B8}" presName="horzThree" presStyleCnt="0"/>
      <dgm:spPr/>
    </dgm:pt>
    <dgm:pt modelId="{EB7C4E55-EE98-F541-9766-C9837F9B0052}" type="pres">
      <dgm:prSet presAssocID="{76DC9018-2E6D-F74C-B5A7-6406D58FF7DB}" presName="sibSpaceTwo" presStyleCnt="0"/>
      <dgm:spPr/>
    </dgm:pt>
    <dgm:pt modelId="{CD0F8C4E-3BA2-8444-A77C-18D3E2921A08}" type="pres">
      <dgm:prSet presAssocID="{CA1F4413-04DE-9645-964A-020921B45F60}" presName="vertTwo" presStyleCnt="0"/>
      <dgm:spPr/>
    </dgm:pt>
    <dgm:pt modelId="{4573EA44-A8D5-114D-8212-33E118A3EC55}" type="pres">
      <dgm:prSet presAssocID="{CA1F4413-04DE-9645-964A-020921B45F6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AAC5A-4B45-C84A-BF39-BF60A3FCCF9E}" type="pres">
      <dgm:prSet presAssocID="{CA1F4413-04DE-9645-964A-020921B45F60}" presName="parTransTwo" presStyleCnt="0"/>
      <dgm:spPr/>
    </dgm:pt>
    <dgm:pt modelId="{A19ECCB4-6B10-D44A-BD4C-762D80466275}" type="pres">
      <dgm:prSet presAssocID="{CA1F4413-04DE-9645-964A-020921B45F60}" presName="horzTwo" presStyleCnt="0"/>
      <dgm:spPr/>
    </dgm:pt>
    <dgm:pt modelId="{D21E139B-103B-954E-9515-47CC78F3777A}" type="pres">
      <dgm:prSet presAssocID="{C61D0244-499F-6A43-9B7C-E27CBA50CBA2}" presName="vertThree" presStyleCnt="0"/>
      <dgm:spPr/>
    </dgm:pt>
    <dgm:pt modelId="{5B80C82F-4B00-B141-A3CB-9E62BDE677FA}" type="pres">
      <dgm:prSet presAssocID="{C61D0244-499F-6A43-9B7C-E27CBA50CBA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606D0-F861-B34C-A3E9-858E151A818F}" type="pres">
      <dgm:prSet presAssocID="{C61D0244-499F-6A43-9B7C-E27CBA50CBA2}" presName="horzThree" presStyleCnt="0"/>
      <dgm:spPr/>
    </dgm:pt>
  </dgm:ptLst>
  <dgm:cxnLst>
    <dgm:cxn modelId="{644D0C3A-5588-8B44-9264-F0BE5C4D70B4}" type="presOf" srcId="{EEF155F1-B224-544A-B57E-6E40A94ED968}" destId="{17DF35D8-8AA6-9A4D-BADC-5C0F291E30A0}" srcOrd="0" destOrd="0" presId="urn:microsoft.com/office/officeart/2005/8/layout/hierarchy4"/>
    <dgm:cxn modelId="{A4165531-6477-584D-9EEB-D5B8372F01C2}" type="presOf" srcId="{4D384F97-7A2B-2E48-B7C1-60B998F7BE02}" destId="{0C82C74A-503E-0C42-8027-61DA92A62EEF}" srcOrd="0" destOrd="0" presId="urn:microsoft.com/office/officeart/2005/8/layout/hierarchy4"/>
    <dgm:cxn modelId="{BA317445-4D9C-614E-BBBF-0FA5AA64E415}" srcId="{DCEBEA57-0BA4-9442-AC20-F0F423C2E14D}" destId="{50C3E99A-A674-AE42-8377-D1D9267B0C90}" srcOrd="0" destOrd="0" parTransId="{A464819A-9D5D-CA49-AFB7-465A457623B3}" sibTransId="{CB838234-9AAC-9347-BE15-0EE6DBE63928}"/>
    <dgm:cxn modelId="{CFF786BA-0D86-274A-9349-8D3913D5B98C}" type="presOf" srcId="{CA1F4413-04DE-9645-964A-020921B45F60}" destId="{4573EA44-A8D5-114D-8212-33E118A3EC55}" srcOrd="0" destOrd="0" presId="urn:microsoft.com/office/officeart/2005/8/layout/hierarchy4"/>
    <dgm:cxn modelId="{7ABADF7D-0443-3245-B8E5-D3E40CB074DD}" srcId="{CA1F4413-04DE-9645-964A-020921B45F60}" destId="{C61D0244-499F-6A43-9B7C-E27CBA50CBA2}" srcOrd="0" destOrd="0" parTransId="{6512564A-5A5C-C14F-899F-ADBD566B16A4}" sibTransId="{7A4D195E-CB56-AA4F-A7B7-5FA09F412954}"/>
    <dgm:cxn modelId="{C71E41E5-20EA-C640-A91A-47D469D1632B}" srcId="{50C3E99A-A674-AE42-8377-D1D9267B0C90}" destId="{4D384F97-7A2B-2E48-B7C1-60B998F7BE02}" srcOrd="2" destOrd="0" parTransId="{9554D733-73EE-4745-8AC7-5E7CB84CA349}" sibTransId="{76DC9018-2E6D-F74C-B5A7-6406D58FF7DB}"/>
    <dgm:cxn modelId="{7CE0581C-3B10-EC49-BA95-2CE0EDD2FA34}" type="presOf" srcId="{ED68A98C-97B3-9741-830A-279C7A7E1A11}" destId="{41B13F21-6628-D04D-BBCA-A03F077BFE7D}" srcOrd="0" destOrd="0" presId="urn:microsoft.com/office/officeart/2005/8/layout/hierarchy4"/>
    <dgm:cxn modelId="{B9121113-88A6-824D-89A6-ED70BB7C3778}" type="presOf" srcId="{50C3E99A-A674-AE42-8377-D1D9267B0C90}" destId="{B3AD4375-0495-7B4F-924B-7105B9DB67F5}" srcOrd="0" destOrd="0" presId="urn:microsoft.com/office/officeart/2005/8/layout/hierarchy4"/>
    <dgm:cxn modelId="{9DD5BCF5-D3A5-A44B-BB5A-22E9126D26CD}" type="presOf" srcId="{E4D2C89D-A862-9B4C-91B4-6206FA13D81D}" destId="{766BB558-D375-5242-B195-E7E26AB40959}" srcOrd="0" destOrd="0" presId="urn:microsoft.com/office/officeart/2005/8/layout/hierarchy4"/>
    <dgm:cxn modelId="{799438B8-0861-A04D-8C83-B720E86F03B3}" srcId="{50C3E99A-A674-AE42-8377-D1D9267B0C90}" destId="{CA1F4413-04DE-9645-964A-020921B45F60}" srcOrd="3" destOrd="0" parTransId="{39157D2D-6E91-1542-B0E4-27700EA0C642}" sibTransId="{5065EC17-1803-BE42-A269-491ACC0F300F}"/>
    <dgm:cxn modelId="{3B0949C9-467C-6D42-9638-C7A951189CAA}" type="presOf" srcId="{DCEBEA57-0BA4-9442-AC20-F0F423C2E14D}" destId="{44002377-80F4-9149-852B-9647AD90D052}" srcOrd="0" destOrd="0" presId="urn:microsoft.com/office/officeart/2005/8/layout/hierarchy4"/>
    <dgm:cxn modelId="{8D00912F-22C0-6446-B34E-CB26F2AEED10}" srcId="{2E71EDD2-9EAE-7348-9F86-D2C912D101CD}" destId="{E4D2C89D-A862-9B4C-91B4-6206FA13D81D}" srcOrd="0" destOrd="0" parTransId="{6D64F193-EE80-1C4B-8298-DB1D723DE8C2}" sibTransId="{8A1AD67D-13D5-3B49-84AF-7B8EAEBEAF33}"/>
    <dgm:cxn modelId="{08D17B40-443A-F247-B6CE-0949FD775F4C}" type="presOf" srcId="{C61D0244-499F-6A43-9B7C-E27CBA50CBA2}" destId="{5B80C82F-4B00-B141-A3CB-9E62BDE677FA}" srcOrd="0" destOrd="0" presId="urn:microsoft.com/office/officeart/2005/8/layout/hierarchy4"/>
    <dgm:cxn modelId="{0E8728F2-16CF-6F40-9B2E-CBF7E836D951}" type="presOf" srcId="{2E71EDD2-9EAE-7348-9F86-D2C912D101CD}" destId="{F7C2B438-9A0F-5C43-8B79-1477D11BA4DF}" srcOrd="0" destOrd="0" presId="urn:microsoft.com/office/officeart/2005/8/layout/hierarchy4"/>
    <dgm:cxn modelId="{DDBFC2C3-13A5-FD4E-BD78-93B29A5ACCB7}" type="presOf" srcId="{70AE5C74-F29A-794B-B955-7E51109A12B8}" destId="{25D4BD96-7AC5-3741-89A7-C234712F279B}" srcOrd="0" destOrd="0" presId="urn:microsoft.com/office/officeart/2005/8/layout/hierarchy4"/>
    <dgm:cxn modelId="{7A7AA4C1-CF0F-2A47-85A6-6B53DB569C2F}" srcId="{50C3E99A-A674-AE42-8377-D1D9267B0C90}" destId="{EEF155F1-B224-544A-B57E-6E40A94ED968}" srcOrd="1" destOrd="0" parTransId="{66B08066-EC7B-4E49-B09A-FCB76AA14696}" sibTransId="{62604E5F-F4C2-3D47-8B42-E68FA04E3751}"/>
    <dgm:cxn modelId="{CE2AC189-208C-4046-8BC9-445ABE9E8075}" srcId="{4D384F97-7A2B-2E48-B7C1-60B998F7BE02}" destId="{70AE5C74-F29A-794B-B955-7E51109A12B8}" srcOrd="0" destOrd="0" parTransId="{4B8BA6A1-E50E-2946-B636-76DA4A859AB9}" sibTransId="{C289967C-3C22-6046-BD2B-392D8A0C4415}"/>
    <dgm:cxn modelId="{E1C04438-DA7B-664A-B3CE-085A052DD52F}" srcId="{EEF155F1-B224-544A-B57E-6E40A94ED968}" destId="{ED68A98C-97B3-9741-830A-279C7A7E1A11}" srcOrd="0" destOrd="0" parTransId="{ECDECC9A-175D-594B-A545-882DD4EACF4A}" sibTransId="{67F42E71-633F-8A46-A57A-7591B661C432}"/>
    <dgm:cxn modelId="{83C41395-64B1-2E4B-BF23-6B1C1D69264C}" srcId="{50C3E99A-A674-AE42-8377-D1D9267B0C90}" destId="{2E71EDD2-9EAE-7348-9F86-D2C912D101CD}" srcOrd="0" destOrd="0" parTransId="{22B3386A-F4C1-F347-8953-AAB8CE3013E9}" sibTransId="{F089D455-F463-284A-8D19-C21A80864D08}"/>
    <dgm:cxn modelId="{AD8873A5-19BF-ED49-9C17-E4BC2AAF50CF}" type="presParOf" srcId="{44002377-80F4-9149-852B-9647AD90D052}" destId="{5F52F36A-6C26-5349-9ABB-1FB426996B97}" srcOrd="0" destOrd="0" presId="urn:microsoft.com/office/officeart/2005/8/layout/hierarchy4"/>
    <dgm:cxn modelId="{0951F909-0FA7-7D48-9D6B-BC68022E3AF6}" type="presParOf" srcId="{5F52F36A-6C26-5349-9ABB-1FB426996B97}" destId="{B3AD4375-0495-7B4F-924B-7105B9DB67F5}" srcOrd="0" destOrd="0" presId="urn:microsoft.com/office/officeart/2005/8/layout/hierarchy4"/>
    <dgm:cxn modelId="{E52C9672-DD1B-C349-B79E-12A09DA2E556}" type="presParOf" srcId="{5F52F36A-6C26-5349-9ABB-1FB426996B97}" destId="{0B018D8D-E5B2-FA43-848F-E2D1E2DB8BAD}" srcOrd="1" destOrd="0" presId="urn:microsoft.com/office/officeart/2005/8/layout/hierarchy4"/>
    <dgm:cxn modelId="{167FB429-878E-5C47-9BDA-EE2DCDB204A7}" type="presParOf" srcId="{5F52F36A-6C26-5349-9ABB-1FB426996B97}" destId="{D9F92B2A-CD66-C74A-B275-5B85D4AC0D8B}" srcOrd="2" destOrd="0" presId="urn:microsoft.com/office/officeart/2005/8/layout/hierarchy4"/>
    <dgm:cxn modelId="{BA5791FB-7DE9-954A-BBB9-156D38E9F39F}" type="presParOf" srcId="{D9F92B2A-CD66-C74A-B275-5B85D4AC0D8B}" destId="{01DD4DEA-CFCF-5141-B501-DE35A3A6896E}" srcOrd="0" destOrd="0" presId="urn:microsoft.com/office/officeart/2005/8/layout/hierarchy4"/>
    <dgm:cxn modelId="{A7E5BD17-9673-F844-898A-43858C6E10C6}" type="presParOf" srcId="{01DD4DEA-CFCF-5141-B501-DE35A3A6896E}" destId="{F7C2B438-9A0F-5C43-8B79-1477D11BA4DF}" srcOrd="0" destOrd="0" presId="urn:microsoft.com/office/officeart/2005/8/layout/hierarchy4"/>
    <dgm:cxn modelId="{444A9299-23E4-1644-A2F6-FB986F1388E0}" type="presParOf" srcId="{01DD4DEA-CFCF-5141-B501-DE35A3A6896E}" destId="{28848FC4-BA0A-D24B-8B7E-E9B3E663285B}" srcOrd="1" destOrd="0" presId="urn:microsoft.com/office/officeart/2005/8/layout/hierarchy4"/>
    <dgm:cxn modelId="{AD9FDF8A-FB48-1D41-8AAB-A9E82888E32D}" type="presParOf" srcId="{01DD4DEA-CFCF-5141-B501-DE35A3A6896E}" destId="{07B75457-61D5-E942-91DF-AB0F41978EE1}" srcOrd="2" destOrd="0" presId="urn:microsoft.com/office/officeart/2005/8/layout/hierarchy4"/>
    <dgm:cxn modelId="{BD299B85-C2C9-DA41-9BC4-AA61B058A9A8}" type="presParOf" srcId="{07B75457-61D5-E942-91DF-AB0F41978EE1}" destId="{C374C6AD-ECAC-CE44-9304-F0AEE38DC7F5}" srcOrd="0" destOrd="0" presId="urn:microsoft.com/office/officeart/2005/8/layout/hierarchy4"/>
    <dgm:cxn modelId="{4F8A680A-41DF-6146-8E28-F732A3A03C9D}" type="presParOf" srcId="{C374C6AD-ECAC-CE44-9304-F0AEE38DC7F5}" destId="{766BB558-D375-5242-B195-E7E26AB40959}" srcOrd="0" destOrd="0" presId="urn:microsoft.com/office/officeart/2005/8/layout/hierarchy4"/>
    <dgm:cxn modelId="{0E6C0A33-80FB-9D45-A30C-1458E4FC0351}" type="presParOf" srcId="{C374C6AD-ECAC-CE44-9304-F0AEE38DC7F5}" destId="{368DA2D9-5CA1-7141-8E47-C51CA9FE6F10}" srcOrd="1" destOrd="0" presId="urn:microsoft.com/office/officeart/2005/8/layout/hierarchy4"/>
    <dgm:cxn modelId="{06AFE34F-EC61-D043-826A-E490080B679A}" type="presParOf" srcId="{D9F92B2A-CD66-C74A-B275-5B85D4AC0D8B}" destId="{1326A4FA-DB8F-CF4D-81CA-DDE023C0F1E6}" srcOrd="1" destOrd="0" presId="urn:microsoft.com/office/officeart/2005/8/layout/hierarchy4"/>
    <dgm:cxn modelId="{59E88FA3-81E3-8641-864A-AED5FDB02021}" type="presParOf" srcId="{D9F92B2A-CD66-C74A-B275-5B85D4AC0D8B}" destId="{FF1FE970-C290-1D45-9478-BD0BC28E36F6}" srcOrd="2" destOrd="0" presId="urn:microsoft.com/office/officeart/2005/8/layout/hierarchy4"/>
    <dgm:cxn modelId="{76E57468-8A89-8D47-9397-B3EFC62ABAF8}" type="presParOf" srcId="{FF1FE970-C290-1D45-9478-BD0BC28E36F6}" destId="{17DF35D8-8AA6-9A4D-BADC-5C0F291E30A0}" srcOrd="0" destOrd="0" presId="urn:microsoft.com/office/officeart/2005/8/layout/hierarchy4"/>
    <dgm:cxn modelId="{6A27A806-6D7F-D541-8DDA-BD38DBBDE576}" type="presParOf" srcId="{FF1FE970-C290-1D45-9478-BD0BC28E36F6}" destId="{702481F2-95D9-5B4F-BBAE-E6A6B15FC564}" srcOrd="1" destOrd="0" presId="urn:microsoft.com/office/officeart/2005/8/layout/hierarchy4"/>
    <dgm:cxn modelId="{7EDECAE0-9D11-A142-9841-A7050A533811}" type="presParOf" srcId="{FF1FE970-C290-1D45-9478-BD0BC28E36F6}" destId="{17AD4949-54C2-BD46-A9D3-408D82666EE4}" srcOrd="2" destOrd="0" presId="urn:microsoft.com/office/officeart/2005/8/layout/hierarchy4"/>
    <dgm:cxn modelId="{1CB13E1E-1FBA-AD4D-916B-8F90597E591A}" type="presParOf" srcId="{17AD4949-54C2-BD46-A9D3-408D82666EE4}" destId="{08073A9F-7690-3144-A2C4-E154A51F4C00}" srcOrd="0" destOrd="0" presId="urn:microsoft.com/office/officeart/2005/8/layout/hierarchy4"/>
    <dgm:cxn modelId="{4DB4270F-BC2D-D24A-B579-2CE36BB3258D}" type="presParOf" srcId="{08073A9F-7690-3144-A2C4-E154A51F4C00}" destId="{41B13F21-6628-D04D-BBCA-A03F077BFE7D}" srcOrd="0" destOrd="0" presId="urn:microsoft.com/office/officeart/2005/8/layout/hierarchy4"/>
    <dgm:cxn modelId="{4CAD8FF8-3D5C-9049-85E7-8BCA06B2FB72}" type="presParOf" srcId="{08073A9F-7690-3144-A2C4-E154A51F4C00}" destId="{A03E1195-667C-024C-88FF-B315F9C57B87}" srcOrd="1" destOrd="0" presId="urn:microsoft.com/office/officeart/2005/8/layout/hierarchy4"/>
    <dgm:cxn modelId="{5483FDBA-0A03-B340-AC48-D2D03C921EA4}" type="presParOf" srcId="{D9F92B2A-CD66-C74A-B275-5B85D4AC0D8B}" destId="{F11DA197-357D-9741-B710-E9450DA5991F}" srcOrd="3" destOrd="0" presId="urn:microsoft.com/office/officeart/2005/8/layout/hierarchy4"/>
    <dgm:cxn modelId="{627276A1-AD41-2844-8343-F4D7B6BE9E6F}" type="presParOf" srcId="{D9F92B2A-CD66-C74A-B275-5B85D4AC0D8B}" destId="{41826ED8-AA76-7D40-A96E-AAD82C7CC0A0}" srcOrd="4" destOrd="0" presId="urn:microsoft.com/office/officeart/2005/8/layout/hierarchy4"/>
    <dgm:cxn modelId="{E5AA9347-09BC-D34F-BDA5-3633747F9B63}" type="presParOf" srcId="{41826ED8-AA76-7D40-A96E-AAD82C7CC0A0}" destId="{0C82C74A-503E-0C42-8027-61DA92A62EEF}" srcOrd="0" destOrd="0" presId="urn:microsoft.com/office/officeart/2005/8/layout/hierarchy4"/>
    <dgm:cxn modelId="{A468B06C-86E6-B940-8C12-F8683CCD7391}" type="presParOf" srcId="{41826ED8-AA76-7D40-A96E-AAD82C7CC0A0}" destId="{B899B8B7-C705-8746-8E60-C4E33EBBC443}" srcOrd="1" destOrd="0" presId="urn:microsoft.com/office/officeart/2005/8/layout/hierarchy4"/>
    <dgm:cxn modelId="{4E7B2421-071D-4146-8094-9F1E929B577D}" type="presParOf" srcId="{41826ED8-AA76-7D40-A96E-AAD82C7CC0A0}" destId="{6443C1F9-B2DE-EC4E-B065-3DC4B07940A3}" srcOrd="2" destOrd="0" presId="urn:microsoft.com/office/officeart/2005/8/layout/hierarchy4"/>
    <dgm:cxn modelId="{EA9B95A3-3AE4-4740-A856-126E73FF301D}" type="presParOf" srcId="{6443C1F9-B2DE-EC4E-B065-3DC4B07940A3}" destId="{08A526DC-4E73-DB4A-AA90-0416A5C1F875}" srcOrd="0" destOrd="0" presId="urn:microsoft.com/office/officeart/2005/8/layout/hierarchy4"/>
    <dgm:cxn modelId="{3AA7EE6A-87AB-544F-AF8A-48AA6FC409BF}" type="presParOf" srcId="{08A526DC-4E73-DB4A-AA90-0416A5C1F875}" destId="{25D4BD96-7AC5-3741-89A7-C234712F279B}" srcOrd="0" destOrd="0" presId="urn:microsoft.com/office/officeart/2005/8/layout/hierarchy4"/>
    <dgm:cxn modelId="{26C01B36-1C7E-B84F-A690-39514DBE78D2}" type="presParOf" srcId="{08A526DC-4E73-DB4A-AA90-0416A5C1F875}" destId="{56BED589-6DF5-0348-9E4C-CA24E034754F}" srcOrd="1" destOrd="0" presId="urn:microsoft.com/office/officeart/2005/8/layout/hierarchy4"/>
    <dgm:cxn modelId="{D29FD53F-3CF7-6E43-9467-13F9A6C73D32}" type="presParOf" srcId="{D9F92B2A-CD66-C74A-B275-5B85D4AC0D8B}" destId="{EB7C4E55-EE98-F541-9766-C9837F9B0052}" srcOrd="5" destOrd="0" presId="urn:microsoft.com/office/officeart/2005/8/layout/hierarchy4"/>
    <dgm:cxn modelId="{1D459F4E-AAD5-3A40-A803-1B74FD1361E6}" type="presParOf" srcId="{D9F92B2A-CD66-C74A-B275-5B85D4AC0D8B}" destId="{CD0F8C4E-3BA2-8444-A77C-18D3E2921A08}" srcOrd="6" destOrd="0" presId="urn:microsoft.com/office/officeart/2005/8/layout/hierarchy4"/>
    <dgm:cxn modelId="{36AE52DF-0050-9142-9ACF-DBA409941EE0}" type="presParOf" srcId="{CD0F8C4E-3BA2-8444-A77C-18D3E2921A08}" destId="{4573EA44-A8D5-114D-8212-33E118A3EC55}" srcOrd="0" destOrd="0" presId="urn:microsoft.com/office/officeart/2005/8/layout/hierarchy4"/>
    <dgm:cxn modelId="{BEBB8DB6-A4F4-3542-81AF-70A9B4114223}" type="presParOf" srcId="{CD0F8C4E-3BA2-8444-A77C-18D3E2921A08}" destId="{C9BAAC5A-4B45-C84A-BF39-BF60A3FCCF9E}" srcOrd="1" destOrd="0" presId="urn:microsoft.com/office/officeart/2005/8/layout/hierarchy4"/>
    <dgm:cxn modelId="{88ABE87F-7765-1E4E-839B-D402398AD027}" type="presParOf" srcId="{CD0F8C4E-3BA2-8444-A77C-18D3E2921A08}" destId="{A19ECCB4-6B10-D44A-BD4C-762D80466275}" srcOrd="2" destOrd="0" presId="urn:microsoft.com/office/officeart/2005/8/layout/hierarchy4"/>
    <dgm:cxn modelId="{C05906F1-3E6D-7245-A639-95123050491B}" type="presParOf" srcId="{A19ECCB4-6B10-D44A-BD4C-762D80466275}" destId="{D21E139B-103B-954E-9515-47CC78F3777A}" srcOrd="0" destOrd="0" presId="urn:microsoft.com/office/officeart/2005/8/layout/hierarchy4"/>
    <dgm:cxn modelId="{98CED553-A019-8D43-92A6-4AC8308A7886}" type="presParOf" srcId="{D21E139B-103B-954E-9515-47CC78F3777A}" destId="{5B80C82F-4B00-B141-A3CB-9E62BDE677FA}" srcOrd="0" destOrd="0" presId="urn:microsoft.com/office/officeart/2005/8/layout/hierarchy4"/>
    <dgm:cxn modelId="{7F8093CD-3274-884D-9F75-B1571A9BE504}" type="presParOf" srcId="{D21E139B-103B-954E-9515-47CC78F3777A}" destId="{C1D606D0-F861-B34C-A3E9-858E151A81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699290-0F3B-8049-92DD-2082563E0990}" type="doc">
      <dgm:prSet loTypeId="urn:microsoft.com/office/officeart/2005/8/layout/target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980012-97D3-224E-9B90-A892CFAEEA4B}">
      <dgm:prSet/>
      <dgm:spPr>
        <a:ln w="2222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basic service provides:</a:t>
          </a:r>
          <a:endParaRPr lang="en-US" dirty="0">
            <a:solidFill>
              <a:schemeClr val="bg1"/>
            </a:solidFill>
          </a:endParaRPr>
        </a:p>
      </dgm:t>
    </dgm:pt>
    <dgm:pt modelId="{6D4E6AD3-DFFB-8D47-AD0E-1EEBAD6AEAE1}" type="parTrans" cxnId="{CDD7A8E0-4E55-CF48-ACA4-D34634A4780A}">
      <dgm:prSet/>
      <dgm:spPr/>
      <dgm:t>
        <a:bodyPr/>
        <a:lstStyle/>
        <a:p>
          <a:endParaRPr lang="en-US"/>
        </a:p>
      </dgm:t>
    </dgm:pt>
    <dgm:pt modelId="{6D044E74-8FA6-7240-9B80-EBCDCB16490C}" type="sibTrans" cxnId="{CDD7A8E0-4E55-CF48-ACA4-D34634A4780A}">
      <dgm:prSet/>
      <dgm:spPr/>
      <dgm:t>
        <a:bodyPr/>
        <a:lstStyle/>
        <a:p>
          <a:endParaRPr lang="en-US"/>
        </a:p>
      </dgm:t>
    </dgm:pt>
    <dgm:pt modelId="{18EB5958-283B-9843-8A56-712BAC96C7C6}">
      <dgm:prSet/>
      <dgm:spPr/>
      <dgm:t>
        <a:bodyPr/>
        <a:lstStyle/>
        <a:p>
          <a:pPr rtl="0"/>
          <a:r>
            <a:rPr lang="en-US" b="1" dirty="0" smtClean="0"/>
            <a:t>a means of capturing relevant events</a:t>
          </a:r>
          <a:endParaRPr lang="en-US" dirty="0"/>
        </a:p>
      </dgm:t>
    </dgm:pt>
    <dgm:pt modelId="{18B81A7D-A9E9-7F47-AE85-A5C940C0BA0E}" type="parTrans" cxnId="{D8F1B253-3352-C24F-A127-B39D5FE9A29D}">
      <dgm:prSet/>
      <dgm:spPr/>
      <dgm:t>
        <a:bodyPr/>
        <a:lstStyle/>
        <a:p>
          <a:endParaRPr lang="en-US"/>
        </a:p>
      </dgm:t>
    </dgm:pt>
    <dgm:pt modelId="{7065CBE1-26E4-5F41-B8F0-82E5E5F42098}" type="sibTrans" cxnId="{D8F1B253-3352-C24F-A127-B39D5FE9A29D}">
      <dgm:prSet/>
      <dgm:spPr/>
      <dgm:t>
        <a:bodyPr/>
        <a:lstStyle/>
        <a:p>
          <a:endParaRPr lang="en-US"/>
        </a:p>
      </dgm:t>
    </dgm:pt>
    <dgm:pt modelId="{E628CDAE-8357-B94D-82EE-E81E6AF5F322}">
      <dgm:prSet/>
      <dgm:spPr/>
      <dgm:t>
        <a:bodyPr/>
        <a:lstStyle/>
        <a:p>
          <a:pPr rtl="0"/>
          <a:r>
            <a:rPr lang="en-US" b="1" dirty="0" smtClean="0"/>
            <a:t>a storage facility</a:t>
          </a:r>
          <a:endParaRPr lang="en-US" dirty="0"/>
        </a:p>
      </dgm:t>
    </dgm:pt>
    <dgm:pt modelId="{A789C5F9-2EFE-1843-99AD-E5A060FA5895}" type="parTrans" cxnId="{E246F355-27EF-134B-93F9-6EC947C512AE}">
      <dgm:prSet/>
      <dgm:spPr/>
      <dgm:t>
        <a:bodyPr/>
        <a:lstStyle/>
        <a:p>
          <a:endParaRPr lang="en-US"/>
        </a:p>
      </dgm:t>
    </dgm:pt>
    <dgm:pt modelId="{E905FACD-40E6-0440-AF83-E279AA9FC46A}" type="sibTrans" cxnId="{E246F355-27EF-134B-93F9-6EC947C512AE}">
      <dgm:prSet/>
      <dgm:spPr/>
      <dgm:t>
        <a:bodyPr/>
        <a:lstStyle/>
        <a:p>
          <a:endParaRPr lang="en-US"/>
        </a:p>
      </dgm:t>
    </dgm:pt>
    <dgm:pt modelId="{48C30B22-AC2D-D649-AFCC-65AAA6C0BFF3}">
      <dgm:prSet/>
      <dgm:spPr/>
      <dgm:t>
        <a:bodyPr/>
        <a:lstStyle/>
        <a:p>
          <a:pPr rtl="0"/>
          <a:r>
            <a:rPr lang="en-US" b="1" dirty="0" smtClean="0"/>
            <a:t>a protocol for transmitting syslog messages from other machines to a central machine that acts as a syslog server</a:t>
          </a:r>
          <a:endParaRPr lang="en-US" dirty="0"/>
        </a:p>
      </dgm:t>
    </dgm:pt>
    <dgm:pt modelId="{CA2BCF77-1D7E-884E-BEFB-1460B8F9E6B4}" type="parTrans" cxnId="{7A6CEBA3-05A7-7240-95C5-70CE4936FB30}">
      <dgm:prSet/>
      <dgm:spPr/>
      <dgm:t>
        <a:bodyPr/>
        <a:lstStyle/>
        <a:p>
          <a:endParaRPr lang="en-US"/>
        </a:p>
      </dgm:t>
    </dgm:pt>
    <dgm:pt modelId="{72DB8FFE-B631-7F4F-B803-E6FA6A6AB5AC}" type="sibTrans" cxnId="{7A6CEBA3-05A7-7240-95C5-70CE4936FB30}">
      <dgm:prSet/>
      <dgm:spPr/>
      <dgm:t>
        <a:bodyPr/>
        <a:lstStyle/>
        <a:p>
          <a:endParaRPr lang="en-US"/>
        </a:p>
      </dgm:t>
    </dgm:pt>
    <dgm:pt modelId="{399BA821-A5C7-A342-96E9-7325ABFCE81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extra add-on features may include:</a:t>
          </a:r>
          <a:endParaRPr lang="en-US" dirty="0"/>
        </a:p>
      </dgm:t>
    </dgm:pt>
    <dgm:pt modelId="{A8E8FD1F-DC8B-A84B-AC08-D1B51D0096EF}" type="parTrans" cxnId="{C9292AAA-1834-5D4F-AD4B-905E5462FB70}">
      <dgm:prSet/>
      <dgm:spPr/>
      <dgm:t>
        <a:bodyPr/>
        <a:lstStyle/>
        <a:p>
          <a:endParaRPr lang="en-US"/>
        </a:p>
      </dgm:t>
    </dgm:pt>
    <dgm:pt modelId="{47E8E3F2-B133-BC40-A59B-2AAAAF065254}" type="sibTrans" cxnId="{C9292AAA-1834-5D4F-AD4B-905E5462FB70}">
      <dgm:prSet/>
      <dgm:spPr/>
      <dgm:t>
        <a:bodyPr/>
        <a:lstStyle/>
        <a:p>
          <a:endParaRPr lang="en-US"/>
        </a:p>
      </dgm:t>
    </dgm:pt>
    <dgm:pt modelId="{B82E8D37-5D8B-174E-BF89-FC07F2F9DB5C}">
      <dgm:prSet/>
      <dgm:spPr/>
      <dgm:t>
        <a:bodyPr/>
        <a:lstStyle/>
        <a:p>
          <a:pPr rtl="0"/>
          <a:r>
            <a:rPr lang="en-US" b="1" dirty="0" smtClean="0"/>
            <a:t>robust filtering</a:t>
          </a:r>
          <a:endParaRPr lang="en-US" dirty="0"/>
        </a:p>
      </dgm:t>
    </dgm:pt>
    <dgm:pt modelId="{F3E93C00-DBBB-4A4C-96D3-190031B4C375}" type="parTrans" cxnId="{7B02A652-7047-5744-939F-F1913D5A79E7}">
      <dgm:prSet/>
      <dgm:spPr/>
      <dgm:t>
        <a:bodyPr/>
        <a:lstStyle/>
        <a:p>
          <a:endParaRPr lang="en-US"/>
        </a:p>
      </dgm:t>
    </dgm:pt>
    <dgm:pt modelId="{0DF69E2C-C149-3B4B-A746-A2BF20DF6835}" type="sibTrans" cxnId="{7B02A652-7047-5744-939F-F1913D5A79E7}">
      <dgm:prSet/>
      <dgm:spPr/>
      <dgm:t>
        <a:bodyPr/>
        <a:lstStyle/>
        <a:p>
          <a:endParaRPr lang="en-US"/>
        </a:p>
      </dgm:t>
    </dgm:pt>
    <dgm:pt modelId="{B37099B0-DCD3-D94F-AD0F-FC0CF95295E2}">
      <dgm:prSet/>
      <dgm:spPr/>
      <dgm:t>
        <a:bodyPr/>
        <a:lstStyle/>
        <a:p>
          <a:pPr rtl="0"/>
          <a:r>
            <a:rPr lang="en-US" b="1" dirty="0" smtClean="0"/>
            <a:t>log analysis</a:t>
          </a:r>
          <a:endParaRPr lang="en-US" dirty="0"/>
        </a:p>
      </dgm:t>
    </dgm:pt>
    <dgm:pt modelId="{B275F200-FEA9-3A45-AC34-C1AE4C690CD7}" type="parTrans" cxnId="{F32B6761-3C18-CF49-9679-A89151648D4B}">
      <dgm:prSet/>
      <dgm:spPr/>
      <dgm:t>
        <a:bodyPr/>
        <a:lstStyle/>
        <a:p>
          <a:endParaRPr lang="en-US"/>
        </a:p>
      </dgm:t>
    </dgm:pt>
    <dgm:pt modelId="{510ACAD9-7CBA-1A4F-A1E9-AD0D13D052D8}" type="sibTrans" cxnId="{F32B6761-3C18-CF49-9679-A89151648D4B}">
      <dgm:prSet/>
      <dgm:spPr/>
      <dgm:t>
        <a:bodyPr/>
        <a:lstStyle/>
        <a:p>
          <a:endParaRPr lang="en-US"/>
        </a:p>
      </dgm:t>
    </dgm:pt>
    <dgm:pt modelId="{E863E5A7-7C69-7D48-B29D-9846C90925DC}">
      <dgm:prSet/>
      <dgm:spPr/>
      <dgm:t>
        <a:bodyPr/>
        <a:lstStyle/>
        <a:p>
          <a:pPr rtl="0"/>
          <a:r>
            <a:rPr lang="en-US" b="1" dirty="0" smtClean="0"/>
            <a:t>event response</a:t>
          </a:r>
          <a:endParaRPr lang="en-US" dirty="0"/>
        </a:p>
      </dgm:t>
    </dgm:pt>
    <dgm:pt modelId="{307831E0-449A-2642-AB07-470C25D0108D}" type="parTrans" cxnId="{4980B376-F349-DB4A-8091-3D5096780229}">
      <dgm:prSet/>
      <dgm:spPr/>
      <dgm:t>
        <a:bodyPr/>
        <a:lstStyle/>
        <a:p>
          <a:endParaRPr lang="en-US"/>
        </a:p>
      </dgm:t>
    </dgm:pt>
    <dgm:pt modelId="{59D248AA-89E8-A746-8641-9AFBAB19B714}" type="sibTrans" cxnId="{4980B376-F349-DB4A-8091-3D5096780229}">
      <dgm:prSet/>
      <dgm:spPr/>
      <dgm:t>
        <a:bodyPr/>
        <a:lstStyle/>
        <a:p>
          <a:endParaRPr lang="en-US"/>
        </a:p>
      </dgm:t>
    </dgm:pt>
    <dgm:pt modelId="{71C225FB-9BF8-B54D-AC86-2DF95C845B65}">
      <dgm:prSet/>
      <dgm:spPr/>
      <dgm:t>
        <a:bodyPr/>
        <a:lstStyle/>
        <a:p>
          <a:pPr rtl="0"/>
          <a:r>
            <a:rPr lang="en-US" b="1" dirty="0" smtClean="0"/>
            <a:t>alternative message formats</a:t>
          </a:r>
          <a:endParaRPr lang="en-US" dirty="0"/>
        </a:p>
      </dgm:t>
    </dgm:pt>
    <dgm:pt modelId="{D4606996-4BF8-9A44-A5DA-A13D4A76630D}" type="parTrans" cxnId="{AD587D3F-9F18-3C46-8265-A7B5B7A9D704}">
      <dgm:prSet/>
      <dgm:spPr/>
      <dgm:t>
        <a:bodyPr/>
        <a:lstStyle/>
        <a:p>
          <a:endParaRPr lang="en-US"/>
        </a:p>
      </dgm:t>
    </dgm:pt>
    <dgm:pt modelId="{1D50AAF8-7CEB-A144-A144-A39F6BDA980A}" type="sibTrans" cxnId="{AD587D3F-9F18-3C46-8265-A7B5B7A9D704}">
      <dgm:prSet/>
      <dgm:spPr/>
      <dgm:t>
        <a:bodyPr/>
        <a:lstStyle/>
        <a:p>
          <a:endParaRPr lang="en-US"/>
        </a:p>
      </dgm:t>
    </dgm:pt>
    <dgm:pt modelId="{F241DC22-AA77-C046-8ECB-C2ECBF964697}">
      <dgm:prSet/>
      <dgm:spPr/>
      <dgm:t>
        <a:bodyPr/>
        <a:lstStyle/>
        <a:p>
          <a:pPr rtl="0"/>
          <a:r>
            <a:rPr lang="en-US" b="1" dirty="0" smtClean="0"/>
            <a:t>log file encryption</a:t>
          </a:r>
          <a:endParaRPr lang="en-US" dirty="0"/>
        </a:p>
      </dgm:t>
    </dgm:pt>
    <dgm:pt modelId="{69F612E3-9181-D240-9140-B07DD830A751}" type="parTrans" cxnId="{DCC4299F-F48C-D543-8DDA-1F5EADE69134}">
      <dgm:prSet/>
      <dgm:spPr/>
      <dgm:t>
        <a:bodyPr/>
        <a:lstStyle/>
        <a:p>
          <a:endParaRPr lang="en-US"/>
        </a:p>
      </dgm:t>
    </dgm:pt>
    <dgm:pt modelId="{7999F237-FE27-F84A-8491-DD03BAA3024F}" type="sibTrans" cxnId="{DCC4299F-F48C-D543-8DDA-1F5EADE69134}">
      <dgm:prSet/>
      <dgm:spPr/>
      <dgm:t>
        <a:bodyPr/>
        <a:lstStyle/>
        <a:p>
          <a:endParaRPr lang="en-US"/>
        </a:p>
      </dgm:t>
    </dgm:pt>
    <dgm:pt modelId="{AB5151AA-DC03-B04F-B998-F1C544FF28E7}">
      <dgm:prSet/>
      <dgm:spPr/>
      <dgm:t>
        <a:bodyPr/>
        <a:lstStyle/>
        <a:p>
          <a:pPr rtl="0"/>
          <a:r>
            <a:rPr lang="en-US" b="1" dirty="0" smtClean="0"/>
            <a:t>database storage</a:t>
          </a:r>
          <a:endParaRPr lang="en-US" dirty="0"/>
        </a:p>
      </dgm:t>
    </dgm:pt>
    <dgm:pt modelId="{ACD43C4F-C14C-BE47-A2AC-18D843E2F135}" type="parTrans" cxnId="{17773A81-E23B-8D42-BCA6-617FEE8783CF}">
      <dgm:prSet/>
      <dgm:spPr/>
      <dgm:t>
        <a:bodyPr/>
        <a:lstStyle/>
        <a:p>
          <a:endParaRPr lang="en-US"/>
        </a:p>
      </dgm:t>
    </dgm:pt>
    <dgm:pt modelId="{95C3397B-50EF-7D4A-9E01-61495B724A5A}" type="sibTrans" cxnId="{17773A81-E23B-8D42-BCA6-617FEE8783CF}">
      <dgm:prSet/>
      <dgm:spPr/>
      <dgm:t>
        <a:bodyPr/>
        <a:lstStyle/>
        <a:p>
          <a:endParaRPr lang="en-US"/>
        </a:p>
      </dgm:t>
    </dgm:pt>
    <dgm:pt modelId="{DD15AA83-4E3D-9F45-B63B-82BB56F6A0BA}">
      <dgm:prSet/>
      <dgm:spPr/>
      <dgm:t>
        <a:bodyPr/>
        <a:lstStyle/>
        <a:p>
          <a:pPr rtl="0"/>
          <a:r>
            <a:rPr lang="en-US" b="1" dirty="0" smtClean="0"/>
            <a:t>rate limiting</a:t>
          </a:r>
          <a:endParaRPr lang="en-US" dirty="0"/>
        </a:p>
      </dgm:t>
    </dgm:pt>
    <dgm:pt modelId="{264A3F3D-EE52-EA49-A731-E4A5B77BD8A2}" type="parTrans" cxnId="{BCD7C569-2647-6048-AEBF-6BBD760C4CA7}">
      <dgm:prSet/>
      <dgm:spPr/>
      <dgm:t>
        <a:bodyPr/>
        <a:lstStyle/>
        <a:p>
          <a:endParaRPr lang="en-US"/>
        </a:p>
      </dgm:t>
    </dgm:pt>
    <dgm:pt modelId="{223BE4F9-1492-E047-BE0C-ED96D65AE4F3}" type="sibTrans" cxnId="{BCD7C569-2647-6048-AEBF-6BBD760C4CA7}">
      <dgm:prSet/>
      <dgm:spPr/>
      <dgm:t>
        <a:bodyPr/>
        <a:lstStyle/>
        <a:p>
          <a:endParaRPr lang="en-US"/>
        </a:p>
      </dgm:t>
    </dgm:pt>
    <dgm:pt modelId="{EFFB887A-7B18-0845-940F-855B9431D1F6}" type="pres">
      <dgm:prSet presAssocID="{B7699290-0F3B-8049-92DD-2082563E099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013933-75A1-F84B-8C15-77F9DAAA1F26}" type="pres">
      <dgm:prSet presAssocID="{B7699290-0F3B-8049-92DD-2082563E0990}" presName="outerBox" presStyleCnt="0"/>
      <dgm:spPr/>
    </dgm:pt>
    <dgm:pt modelId="{52D2FBC6-0749-404C-B150-5EA260BBFCFC}" type="pres">
      <dgm:prSet presAssocID="{B7699290-0F3B-8049-92DD-2082563E0990}" presName="outerBoxParent" presStyleLbl="node1" presStyleIdx="0" presStyleCnt="2"/>
      <dgm:spPr/>
      <dgm:t>
        <a:bodyPr/>
        <a:lstStyle/>
        <a:p>
          <a:endParaRPr lang="en-US"/>
        </a:p>
      </dgm:t>
    </dgm:pt>
    <dgm:pt modelId="{37A27DE1-DFC8-ED43-B598-BF071C63A3F0}" type="pres">
      <dgm:prSet presAssocID="{B7699290-0F3B-8049-92DD-2082563E0990}" presName="outerBoxChildren" presStyleCnt="0"/>
      <dgm:spPr/>
    </dgm:pt>
    <dgm:pt modelId="{E126A066-8189-6B46-9543-B8A0C2CF5616}" type="pres">
      <dgm:prSet presAssocID="{18EB5958-283B-9843-8A56-712BAC96C7C6}" presName="oChild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5CE84-A321-7F48-8948-CF8F55E02A03}" type="pres">
      <dgm:prSet presAssocID="{7065CBE1-26E4-5F41-B8F0-82E5E5F42098}" presName="outerSibTrans" presStyleCnt="0"/>
      <dgm:spPr/>
    </dgm:pt>
    <dgm:pt modelId="{B7B2575B-3966-3E49-AB01-6069D837C73D}" type="pres">
      <dgm:prSet presAssocID="{E628CDAE-8357-B94D-82EE-E81E6AF5F322}" presName="oChild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6DA5B-AC48-764E-AE26-5904B28A713E}" type="pres">
      <dgm:prSet presAssocID="{E905FACD-40E6-0440-AF83-E279AA9FC46A}" presName="outerSibTrans" presStyleCnt="0"/>
      <dgm:spPr/>
    </dgm:pt>
    <dgm:pt modelId="{673FCD19-B16F-0544-A265-6CE909C8882E}" type="pres">
      <dgm:prSet presAssocID="{48C30B22-AC2D-D649-AFCC-65AAA6C0BFF3}" presName="oChild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4CC46-7B8D-FD48-A80C-041AFB62314A}" type="pres">
      <dgm:prSet presAssocID="{B7699290-0F3B-8049-92DD-2082563E0990}" presName="middleBox" presStyleCnt="0"/>
      <dgm:spPr/>
    </dgm:pt>
    <dgm:pt modelId="{BA36EDFC-51DC-9948-AA92-A538B8C548BB}" type="pres">
      <dgm:prSet presAssocID="{B7699290-0F3B-8049-92DD-2082563E0990}" presName="middleBoxParent" presStyleLbl="node1" presStyleIdx="1" presStyleCnt="2"/>
      <dgm:spPr/>
      <dgm:t>
        <a:bodyPr/>
        <a:lstStyle/>
        <a:p>
          <a:endParaRPr lang="en-US"/>
        </a:p>
      </dgm:t>
    </dgm:pt>
    <dgm:pt modelId="{5D91032C-22C7-C246-B504-48CD32801D09}" type="pres">
      <dgm:prSet presAssocID="{B7699290-0F3B-8049-92DD-2082563E0990}" presName="middleBoxChildren" presStyleCnt="0"/>
      <dgm:spPr/>
    </dgm:pt>
    <dgm:pt modelId="{DDC2125C-93EB-2446-9806-C7468F783DD6}" type="pres">
      <dgm:prSet presAssocID="{B82E8D37-5D8B-174E-BF89-FC07F2F9DB5C}" presName="mChild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7ED63-7468-8045-9207-60956B1BD6BD}" type="pres">
      <dgm:prSet presAssocID="{0DF69E2C-C149-3B4B-A746-A2BF20DF6835}" presName="middleSibTrans" presStyleCnt="0"/>
      <dgm:spPr/>
    </dgm:pt>
    <dgm:pt modelId="{8E589618-7390-F846-9C45-076E853681E7}" type="pres">
      <dgm:prSet presAssocID="{B37099B0-DCD3-D94F-AD0F-FC0CF95295E2}" presName="mChild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76448-5FF5-6241-9ACB-2AEBECD82481}" type="pres">
      <dgm:prSet presAssocID="{510ACAD9-7CBA-1A4F-A1E9-AD0D13D052D8}" presName="middleSibTrans" presStyleCnt="0"/>
      <dgm:spPr/>
    </dgm:pt>
    <dgm:pt modelId="{9E47CE93-EFCA-DC4A-B5A0-69C138626CB7}" type="pres">
      <dgm:prSet presAssocID="{E863E5A7-7C69-7D48-B29D-9846C90925DC}" presName="mChild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A21C2-3A66-714A-B1C3-BCB66B0739D1}" type="pres">
      <dgm:prSet presAssocID="{59D248AA-89E8-A746-8641-9AFBAB19B714}" presName="middleSibTrans" presStyleCnt="0"/>
      <dgm:spPr/>
    </dgm:pt>
    <dgm:pt modelId="{25D9F5FB-1CCD-7446-892F-62B96360259D}" type="pres">
      <dgm:prSet presAssocID="{71C225FB-9BF8-B54D-AC86-2DF95C845B65}" presName="mChild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09E6-FF1B-824B-904C-42FC892C9C4E}" type="pres">
      <dgm:prSet presAssocID="{1D50AAF8-7CEB-A144-A144-A39F6BDA980A}" presName="middleSibTrans" presStyleCnt="0"/>
      <dgm:spPr/>
    </dgm:pt>
    <dgm:pt modelId="{28529845-CA7E-694D-A0BC-DF3C34D0E5DC}" type="pres">
      <dgm:prSet presAssocID="{F241DC22-AA77-C046-8ECB-C2ECBF964697}" presName="mChild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0E8C-EA05-1649-B229-504E370F00C0}" type="pres">
      <dgm:prSet presAssocID="{7999F237-FE27-F84A-8491-DD03BAA3024F}" presName="middleSibTrans" presStyleCnt="0"/>
      <dgm:spPr/>
    </dgm:pt>
    <dgm:pt modelId="{D0567D1B-6575-DC4B-B96F-85CCD9C16D78}" type="pres">
      <dgm:prSet presAssocID="{AB5151AA-DC03-B04F-B998-F1C544FF28E7}" presName="mChild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A54C0-3B1E-6440-BCA5-0B0706749504}" type="pres">
      <dgm:prSet presAssocID="{95C3397B-50EF-7D4A-9E01-61495B724A5A}" presName="middleSibTrans" presStyleCnt="0"/>
      <dgm:spPr/>
    </dgm:pt>
    <dgm:pt modelId="{65861790-CACA-EC46-932B-59A49D74C1EA}" type="pres">
      <dgm:prSet presAssocID="{DD15AA83-4E3D-9F45-B63B-82BB56F6A0BA}" presName="mChild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F0F42-9B18-4D42-828D-10D26FF9F96F}" type="presOf" srcId="{B7699290-0F3B-8049-92DD-2082563E0990}" destId="{EFFB887A-7B18-0845-940F-855B9431D1F6}" srcOrd="0" destOrd="0" presId="urn:microsoft.com/office/officeart/2005/8/layout/target2"/>
    <dgm:cxn modelId="{469C08AC-CF44-0C40-AFE7-9CF6B085C6CB}" type="presOf" srcId="{71C225FB-9BF8-B54D-AC86-2DF95C845B65}" destId="{25D9F5FB-1CCD-7446-892F-62B96360259D}" srcOrd="0" destOrd="0" presId="urn:microsoft.com/office/officeart/2005/8/layout/target2"/>
    <dgm:cxn modelId="{DCC4299F-F48C-D543-8DDA-1F5EADE69134}" srcId="{399BA821-A5C7-A342-96E9-7325ABFCE81E}" destId="{F241DC22-AA77-C046-8ECB-C2ECBF964697}" srcOrd="4" destOrd="0" parTransId="{69F612E3-9181-D240-9140-B07DD830A751}" sibTransId="{7999F237-FE27-F84A-8491-DD03BAA3024F}"/>
    <dgm:cxn modelId="{F32B6761-3C18-CF49-9679-A89151648D4B}" srcId="{399BA821-A5C7-A342-96E9-7325ABFCE81E}" destId="{B37099B0-DCD3-D94F-AD0F-FC0CF95295E2}" srcOrd="1" destOrd="0" parTransId="{B275F200-FEA9-3A45-AC34-C1AE4C690CD7}" sibTransId="{510ACAD9-7CBA-1A4F-A1E9-AD0D13D052D8}"/>
    <dgm:cxn modelId="{4980B376-F349-DB4A-8091-3D5096780229}" srcId="{399BA821-A5C7-A342-96E9-7325ABFCE81E}" destId="{E863E5A7-7C69-7D48-B29D-9846C90925DC}" srcOrd="2" destOrd="0" parTransId="{307831E0-449A-2642-AB07-470C25D0108D}" sibTransId="{59D248AA-89E8-A746-8641-9AFBAB19B714}"/>
    <dgm:cxn modelId="{41035AAF-736F-014B-A401-BF0DDF11F2C9}" type="presOf" srcId="{AB5151AA-DC03-B04F-B998-F1C544FF28E7}" destId="{D0567D1B-6575-DC4B-B96F-85CCD9C16D78}" srcOrd="0" destOrd="0" presId="urn:microsoft.com/office/officeart/2005/8/layout/target2"/>
    <dgm:cxn modelId="{7B02A652-7047-5744-939F-F1913D5A79E7}" srcId="{399BA821-A5C7-A342-96E9-7325ABFCE81E}" destId="{B82E8D37-5D8B-174E-BF89-FC07F2F9DB5C}" srcOrd="0" destOrd="0" parTransId="{F3E93C00-DBBB-4A4C-96D3-190031B4C375}" sibTransId="{0DF69E2C-C149-3B4B-A746-A2BF20DF6835}"/>
    <dgm:cxn modelId="{342345B7-8868-E04B-81DA-0448F4D46516}" type="presOf" srcId="{B37099B0-DCD3-D94F-AD0F-FC0CF95295E2}" destId="{8E589618-7390-F846-9C45-076E853681E7}" srcOrd="0" destOrd="0" presId="urn:microsoft.com/office/officeart/2005/8/layout/target2"/>
    <dgm:cxn modelId="{81866FDC-2448-9443-A837-74E315F6C6F2}" type="presOf" srcId="{E863E5A7-7C69-7D48-B29D-9846C90925DC}" destId="{9E47CE93-EFCA-DC4A-B5A0-69C138626CB7}" srcOrd="0" destOrd="0" presId="urn:microsoft.com/office/officeart/2005/8/layout/target2"/>
    <dgm:cxn modelId="{EBB8F5A0-8A0A-2D42-95CB-02B3DC7E92DD}" type="presOf" srcId="{B82E8D37-5D8B-174E-BF89-FC07F2F9DB5C}" destId="{DDC2125C-93EB-2446-9806-C7468F783DD6}" srcOrd="0" destOrd="0" presId="urn:microsoft.com/office/officeart/2005/8/layout/target2"/>
    <dgm:cxn modelId="{1AA127C4-1954-514C-890C-B0906BFD30F1}" type="presOf" srcId="{399BA821-A5C7-A342-96E9-7325ABFCE81E}" destId="{BA36EDFC-51DC-9948-AA92-A538B8C548BB}" srcOrd="0" destOrd="0" presId="urn:microsoft.com/office/officeart/2005/8/layout/target2"/>
    <dgm:cxn modelId="{BCD7C569-2647-6048-AEBF-6BBD760C4CA7}" srcId="{399BA821-A5C7-A342-96E9-7325ABFCE81E}" destId="{DD15AA83-4E3D-9F45-B63B-82BB56F6A0BA}" srcOrd="6" destOrd="0" parTransId="{264A3F3D-EE52-EA49-A731-E4A5B77BD8A2}" sibTransId="{223BE4F9-1492-E047-BE0C-ED96D65AE4F3}"/>
    <dgm:cxn modelId="{CDD7A8E0-4E55-CF48-ACA4-D34634A4780A}" srcId="{B7699290-0F3B-8049-92DD-2082563E0990}" destId="{59980012-97D3-224E-9B90-A892CFAEEA4B}" srcOrd="0" destOrd="0" parTransId="{6D4E6AD3-DFFB-8D47-AD0E-1EEBAD6AEAE1}" sibTransId="{6D044E74-8FA6-7240-9B80-EBCDCB16490C}"/>
    <dgm:cxn modelId="{D8F1B253-3352-C24F-A127-B39D5FE9A29D}" srcId="{59980012-97D3-224E-9B90-A892CFAEEA4B}" destId="{18EB5958-283B-9843-8A56-712BAC96C7C6}" srcOrd="0" destOrd="0" parTransId="{18B81A7D-A9E9-7F47-AE85-A5C940C0BA0E}" sibTransId="{7065CBE1-26E4-5F41-B8F0-82E5E5F42098}"/>
    <dgm:cxn modelId="{AD587D3F-9F18-3C46-8265-A7B5B7A9D704}" srcId="{399BA821-A5C7-A342-96E9-7325ABFCE81E}" destId="{71C225FB-9BF8-B54D-AC86-2DF95C845B65}" srcOrd="3" destOrd="0" parTransId="{D4606996-4BF8-9A44-A5DA-A13D4A76630D}" sibTransId="{1D50AAF8-7CEB-A144-A144-A39F6BDA980A}"/>
    <dgm:cxn modelId="{0096D6C4-C6BC-8B47-AF2B-0E04E2BB3844}" type="presOf" srcId="{48C30B22-AC2D-D649-AFCC-65AAA6C0BFF3}" destId="{673FCD19-B16F-0544-A265-6CE909C8882E}" srcOrd="0" destOrd="0" presId="urn:microsoft.com/office/officeart/2005/8/layout/target2"/>
    <dgm:cxn modelId="{09BDF972-73CA-BA46-95AA-FC5B33D96E61}" type="presOf" srcId="{DD15AA83-4E3D-9F45-B63B-82BB56F6A0BA}" destId="{65861790-CACA-EC46-932B-59A49D74C1EA}" srcOrd="0" destOrd="0" presId="urn:microsoft.com/office/officeart/2005/8/layout/target2"/>
    <dgm:cxn modelId="{17773A81-E23B-8D42-BCA6-617FEE8783CF}" srcId="{399BA821-A5C7-A342-96E9-7325ABFCE81E}" destId="{AB5151AA-DC03-B04F-B998-F1C544FF28E7}" srcOrd="5" destOrd="0" parTransId="{ACD43C4F-C14C-BE47-A2AC-18D843E2F135}" sibTransId="{95C3397B-50EF-7D4A-9E01-61495B724A5A}"/>
    <dgm:cxn modelId="{C9292AAA-1834-5D4F-AD4B-905E5462FB70}" srcId="{B7699290-0F3B-8049-92DD-2082563E0990}" destId="{399BA821-A5C7-A342-96E9-7325ABFCE81E}" srcOrd="1" destOrd="0" parTransId="{A8E8FD1F-DC8B-A84B-AC08-D1B51D0096EF}" sibTransId="{47E8E3F2-B133-BC40-A59B-2AAAAF065254}"/>
    <dgm:cxn modelId="{7CD3861E-B919-7A4E-999B-72DC4DBC8E37}" type="presOf" srcId="{E628CDAE-8357-B94D-82EE-E81E6AF5F322}" destId="{B7B2575B-3966-3E49-AB01-6069D837C73D}" srcOrd="0" destOrd="0" presId="urn:microsoft.com/office/officeart/2005/8/layout/target2"/>
    <dgm:cxn modelId="{7A6CEBA3-05A7-7240-95C5-70CE4936FB30}" srcId="{59980012-97D3-224E-9B90-A892CFAEEA4B}" destId="{48C30B22-AC2D-D649-AFCC-65AAA6C0BFF3}" srcOrd="2" destOrd="0" parTransId="{CA2BCF77-1D7E-884E-BEFB-1460B8F9E6B4}" sibTransId="{72DB8FFE-B631-7F4F-B803-E6FA6A6AB5AC}"/>
    <dgm:cxn modelId="{E246F355-27EF-134B-93F9-6EC947C512AE}" srcId="{59980012-97D3-224E-9B90-A892CFAEEA4B}" destId="{E628CDAE-8357-B94D-82EE-E81E6AF5F322}" srcOrd="1" destOrd="0" parTransId="{A789C5F9-2EFE-1843-99AD-E5A060FA5895}" sibTransId="{E905FACD-40E6-0440-AF83-E279AA9FC46A}"/>
    <dgm:cxn modelId="{467EB5C9-A2DC-424A-9B4F-180EB440FA3D}" type="presOf" srcId="{F241DC22-AA77-C046-8ECB-C2ECBF964697}" destId="{28529845-CA7E-694D-A0BC-DF3C34D0E5DC}" srcOrd="0" destOrd="0" presId="urn:microsoft.com/office/officeart/2005/8/layout/target2"/>
    <dgm:cxn modelId="{26520758-6BBC-F74A-9C31-4B3020ABB7E1}" type="presOf" srcId="{18EB5958-283B-9843-8A56-712BAC96C7C6}" destId="{E126A066-8189-6B46-9543-B8A0C2CF5616}" srcOrd="0" destOrd="0" presId="urn:microsoft.com/office/officeart/2005/8/layout/target2"/>
    <dgm:cxn modelId="{B100AFAB-9E8A-A145-8835-FBFE788A8B95}" type="presOf" srcId="{59980012-97D3-224E-9B90-A892CFAEEA4B}" destId="{52D2FBC6-0749-404C-B150-5EA260BBFCFC}" srcOrd="0" destOrd="0" presId="urn:microsoft.com/office/officeart/2005/8/layout/target2"/>
    <dgm:cxn modelId="{C08D3C80-B7C9-8F47-B068-B765A49B585E}" type="presParOf" srcId="{EFFB887A-7B18-0845-940F-855B9431D1F6}" destId="{91013933-75A1-F84B-8C15-77F9DAAA1F26}" srcOrd="0" destOrd="0" presId="urn:microsoft.com/office/officeart/2005/8/layout/target2"/>
    <dgm:cxn modelId="{042CDA50-C6C1-B042-940A-C07CA3CA4640}" type="presParOf" srcId="{91013933-75A1-F84B-8C15-77F9DAAA1F26}" destId="{52D2FBC6-0749-404C-B150-5EA260BBFCFC}" srcOrd="0" destOrd="0" presId="urn:microsoft.com/office/officeart/2005/8/layout/target2"/>
    <dgm:cxn modelId="{EB61979F-6D50-2D45-9181-336ACAA169AE}" type="presParOf" srcId="{91013933-75A1-F84B-8C15-77F9DAAA1F26}" destId="{37A27DE1-DFC8-ED43-B598-BF071C63A3F0}" srcOrd="1" destOrd="0" presId="urn:microsoft.com/office/officeart/2005/8/layout/target2"/>
    <dgm:cxn modelId="{6C5E234C-D2CA-9241-A9E6-674B8CE451E0}" type="presParOf" srcId="{37A27DE1-DFC8-ED43-B598-BF071C63A3F0}" destId="{E126A066-8189-6B46-9543-B8A0C2CF5616}" srcOrd="0" destOrd="0" presId="urn:microsoft.com/office/officeart/2005/8/layout/target2"/>
    <dgm:cxn modelId="{BC9B208A-4614-6C4E-B11A-953C2137E25F}" type="presParOf" srcId="{37A27DE1-DFC8-ED43-B598-BF071C63A3F0}" destId="{DF25CE84-A321-7F48-8948-CF8F55E02A03}" srcOrd="1" destOrd="0" presId="urn:microsoft.com/office/officeart/2005/8/layout/target2"/>
    <dgm:cxn modelId="{7F4A4394-96A8-4745-8FE2-7023FD5251A9}" type="presParOf" srcId="{37A27DE1-DFC8-ED43-B598-BF071C63A3F0}" destId="{B7B2575B-3966-3E49-AB01-6069D837C73D}" srcOrd="2" destOrd="0" presId="urn:microsoft.com/office/officeart/2005/8/layout/target2"/>
    <dgm:cxn modelId="{F8CDADCA-AD82-B340-93F3-BCB032C0FB4D}" type="presParOf" srcId="{37A27DE1-DFC8-ED43-B598-BF071C63A3F0}" destId="{FE56DA5B-AC48-764E-AE26-5904B28A713E}" srcOrd="3" destOrd="0" presId="urn:microsoft.com/office/officeart/2005/8/layout/target2"/>
    <dgm:cxn modelId="{080C3FB1-2D8D-3543-AA56-129A1AC51BC8}" type="presParOf" srcId="{37A27DE1-DFC8-ED43-B598-BF071C63A3F0}" destId="{673FCD19-B16F-0544-A265-6CE909C8882E}" srcOrd="4" destOrd="0" presId="urn:microsoft.com/office/officeart/2005/8/layout/target2"/>
    <dgm:cxn modelId="{BFF283FB-033C-724C-8471-FBC32ACB92EC}" type="presParOf" srcId="{EFFB887A-7B18-0845-940F-855B9431D1F6}" destId="{50D4CC46-7B8D-FD48-A80C-041AFB62314A}" srcOrd="1" destOrd="0" presId="urn:microsoft.com/office/officeart/2005/8/layout/target2"/>
    <dgm:cxn modelId="{1E363549-3C3C-E749-B823-D4276162E013}" type="presParOf" srcId="{50D4CC46-7B8D-FD48-A80C-041AFB62314A}" destId="{BA36EDFC-51DC-9948-AA92-A538B8C548BB}" srcOrd="0" destOrd="0" presId="urn:microsoft.com/office/officeart/2005/8/layout/target2"/>
    <dgm:cxn modelId="{6F21A5C8-3EFD-0E40-A9A6-D648866D6E75}" type="presParOf" srcId="{50D4CC46-7B8D-FD48-A80C-041AFB62314A}" destId="{5D91032C-22C7-C246-B504-48CD32801D09}" srcOrd="1" destOrd="0" presId="urn:microsoft.com/office/officeart/2005/8/layout/target2"/>
    <dgm:cxn modelId="{B03E0414-B500-864F-B79F-AE6DD526CE31}" type="presParOf" srcId="{5D91032C-22C7-C246-B504-48CD32801D09}" destId="{DDC2125C-93EB-2446-9806-C7468F783DD6}" srcOrd="0" destOrd="0" presId="urn:microsoft.com/office/officeart/2005/8/layout/target2"/>
    <dgm:cxn modelId="{E80B037C-B840-E646-8298-3858A9B2982D}" type="presParOf" srcId="{5D91032C-22C7-C246-B504-48CD32801D09}" destId="{09A7ED63-7468-8045-9207-60956B1BD6BD}" srcOrd="1" destOrd="0" presId="urn:microsoft.com/office/officeart/2005/8/layout/target2"/>
    <dgm:cxn modelId="{2CDA082E-667B-264F-BFAC-6A539F1586D5}" type="presParOf" srcId="{5D91032C-22C7-C246-B504-48CD32801D09}" destId="{8E589618-7390-F846-9C45-076E853681E7}" srcOrd="2" destOrd="0" presId="urn:microsoft.com/office/officeart/2005/8/layout/target2"/>
    <dgm:cxn modelId="{D8EE59D3-3565-604D-AC36-52E7BC67E0CA}" type="presParOf" srcId="{5D91032C-22C7-C246-B504-48CD32801D09}" destId="{BD276448-5FF5-6241-9ACB-2AEBECD82481}" srcOrd="3" destOrd="0" presId="urn:microsoft.com/office/officeart/2005/8/layout/target2"/>
    <dgm:cxn modelId="{BD8CE2C5-DDAF-C244-88FC-E07D4026AE10}" type="presParOf" srcId="{5D91032C-22C7-C246-B504-48CD32801D09}" destId="{9E47CE93-EFCA-DC4A-B5A0-69C138626CB7}" srcOrd="4" destOrd="0" presId="urn:microsoft.com/office/officeart/2005/8/layout/target2"/>
    <dgm:cxn modelId="{7713B028-3973-664E-9BDC-B7253247CF89}" type="presParOf" srcId="{5D91032C-22C7-C246-B504-48CD32801D09}" destId="{2FAA21C2-3A66-714A-B1C3-BCB66B0739D1}" srcOrd="5" destOrd="0" presId="urn:microsoft.com/office/officeart/2005/8/layout/target2"/>
    <dgm:cxn modelId="{48C40455-B4A9-344E-90D7-C033E0EC0813}" type="presParOf" srcId="{5D91032C-22C7-C246-B504-48CD32801D09}" destId="{25D9F5FB-1CCD-7446-892F-62B96360259D}" srcOrd="6" destOrd="0" presId="urn:microsoft.com/office/officeart/2005/8/layout/target2"/>
    <dgm:cxn modelId="{80D3B287-1D1D-D64A-9804-D080FCF4491A}" type="presParOf" srcId="{5D91032C-22C7-C246-B504-48CD32801D09}" destId="{7FAA09E6-FF1B-824B-904C-42FC892C9C4E}" srcOrd="7" destOrd="0" presId="urn:microsoft.com/office/officeart/2005/8/layout/target2"/>
    <dgm:cxn modelId="{4190C3FC-DE2F-A445-AADC-A427ED8E2D09}" type="presParOf" srcId="{5D91032C-22C7-C246-B504-48CD32801D09}" destId="{28529845-CA7E-694D-A0BC-DF3C34D0E5DC}" srcOrd="8" destOrd="0" presId="urn:microsoft.com/office/officeart/2005/8/layout/target2"/>
    <dgm:cxn modelId="{6112E80A-F0D9-DB47-AEEA-F89938643AA6}" type="presParOf" srcId="{5D91032C-22C7-C246-B504-48CD32801D09}" destId="{741E0E8C-EA05-1649-B229-504E370F00C0}" srcOrd="9" destOrd="0" presId="urn:microsoft.com/office/officeart/2005/8/layout/target2"/>
    <dgm:cxn modelId="{8D235F02-92E7-DE49-BCAF-6A3EC26EC0D5}" type="presParOf" srcId="{5D91032C-22C7-C246-B504-48CD32801D09}" destId="{D0567D1B-6575-DC4B-B96F-85CCD9C16D78}" srcOrd="10" destOrd="0" presId="urn:microsoft.com/office/officeart/2005/8/layout/target2"/>
    <dgm:cxn modelId="{0C63ADA2-FFB2-F444-931C-A0967E03D3B2}" type="presParOf" srcId="{5D91032C-22C7-C246-B504-48CD32801D09}" destId="{60EA54C0-3B1E-6440-BCA5-0B0706749504}" srcOrd="11" destOrd="0" presId="urn:microsoft.com/office/officeart/2005/8/layout/target2"/>
    <dgm:cxn modelId="{A68B5ACF-AF68-1747-A179-B2B0A16C7572}" type="presParOf" srcId="{5D91032C-22C7-C246-B504-48CD32801D09}" destId="{65861790-CACA-EC46-932B-59A49D74C1EA}" srcOrd="1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F2B491-C4EB-C943-B954-635C4A8203D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85365-0E46-F04E-ADAE-C050569F340E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en-US" b="1" dirty="0" smtClean="0"/>
            <a:t>basic alerting</a:t>
          </a:r>
          <a:endParaRPr lang="en-US" dirty="0"/>
        </a:p>
      </dgm:t>
    </dgm:pt>
    <dgm:pt modelId="{93F9FDC8-17BB-C148-9F7F-B2BD60A4CD2F}" type="parTrans" cxnId="{90125AD6-AE7F-B24F-9516-72EB84C8DEDE}">
      <dgm:prSet/>
      <dgm:spPr/>
      <dgm:t>
        <a:bodyPr/>
        <a:lstStyle/>
        <a:p>
          <a:endParaRPr lang="en-US"/>
        </a:p>
      </dgm:t>
    </dgm:pt>
    <dgm:pt modelId="{D96A1AE6-52A2-DE40-ADD9-2F50C7C09DCB}" type="sibTrans" cxnId="{90125AD6-AE7F-B24F-9516-72EB84C8DEDE}">
      <dgm:prSet/>
      <dgm:spPr/>
      <dgm:t>
        <a:bodyPr/>
        <a:lstStyle/>
        <a:p>
          <a:endParaRPr lang="en-US"/>
        </a:p>
      </dgm:t>
    </dgm:pt>
    <dgm:pt modelId="{D56A3D67-2E7E-2041-93F9-03FD11739E8E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/>
            <a:t>indicate interesting type of event has occurred</a:t>
          </a:r>
          <a:endParaRPr lang="en-US" dirty="0"/>
        </a:p>
      </dgm:t>
    </dgm:pt>
    <dgm:pt modelId="{184F9B1D-6E48-C746-AC17-2E11C8FF2AD9}" type="parTrans" cxnId="{4223E1E6-C976-F044-BF26-A636F5356457}">
      <dgm:prSet/>
      <dgm:spPr/>
      <dgm:t>
        <a:bodyPr/>
        <a:lstStyle/>
        <a:p>
          <a:endParaRPr lang="en-US"/>
        </a:p>
      </dgm:t>
    </dgm:pt>
    <dgm:pt modelId="{A9EC3166-CF91-174F-9591-F359C3479B2A}" type="sibTrans" cxnId="{4223E1E6-C976-F044-BF26-A636F5356457}">
      <dgm:prSet/>
      <dgm:spPr/>
      <dgm:t>
        <a:bodyPr/>
        <a:lstStyle/>
        <a:p>
          <a:endParaRPr lang="en-US"/>
        </a:p>
      </dgm:t>
    </dgm:pt>
    <dgm:pt modelId="{C661CF0F-38BF-FA44-AE3F-2EF619E710B2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en-US" b="1" dirty="0" smtClean="0"/>
            <a:t>baselining</a:t>
          </a:r>
          <a:endParaRPr lang="en-US" b="1" dirty="0"/>
        </a:p>
      </dgm:t>
    </dgm:pt>
    <dgm:pt modelId="{9030023B-9E38-B94B-A3EE-4E48C9AF0916}" type="parTrans" cxnId="{AB47EE1F-5F87-D44D-AB97-B6872F7DBEF9}">
      <dgm:prSet/>
      <dgm:spPr/>
      <dgm:t>
        <a:bodyPr/>
        <a:lstStyle/>
        <a:p>
          <a:endParaRPr lang="en-US"/>
        </a:p>
      </dgm:t>
    </dgm:pt>
    <dgm:pt modelId="{BEE1ACD4-AF76-1B4B-B32C-52AB63BD6232}" type="sibTrans" cxnId="{AB47EE1F-5F87-D44D-AB97-B6872F7DBEF9}">
      <dgm:prSet/>
      <dgm:spPr/>
      <dgm:t>
        <a:bodyPr/>
        <a:lstStyle/>
        <a:p>
          <a:endParaRPr lang="en-US"/>
        </a:p>
      </dgm:t>
    </dgm:pt>
    <dgm:pt modelId="{16AA652F-A725-BF42-ABDF-39EEB8D9F70B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/>
            <a:t>define normal versus unusual events / patterns</a:t>
          </a:r>
          <a:endParaRPr lang="en-US" dirty="0"/>
        </a:p>
      </dgm:t>
    </dgm:pt>
    <dgm:pt modelId="{525A1214-16C7-004B-97CD-2E5A94E8A733}" type="parTrans" cxnId="{7CEB3F68-FBBE-6E4C-99DC-40F5EA94216A}">
      <dgm:prSet/>
      <dgm:spPr/>
      <dgm:t>
        <a:bodyPr/>
        <a:lstStyle/>
        <a:p>
          <a:endParaRPr lang="en-US"/>
        </a:p>
      </dgm:t>
    </dgm:pt>
    <dgm:pt modelId="{DD929790-307A-1742-BD06-8FF63B03EE29}" type="sibTrans" cxnId="{7CEB3F68-FBBE-6E4C-99DC-40F5EA94216A}">
      <dgm:prSet/>
      <dgm:spPr/>
      <dgm:t>
        <a:bodyPr/>
        <a:lstStyle/>
        <a:p>
          <a:endParaRPr lang="en-US"/>
        </a:p>
      </dgm:t>
    </dgm:pt>
    <dgm:pt modelId="{1EEDA5E1-F632-3C4E-A1CF-FDFEE0461BB1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/>
            <a:t>compare with new data to detect changes</a:t>
          </a:r>
          <a:endParaRPr lang="en-US" dirty="0"/>
        </a:p>
      </dgm:t>
    </dgm:pt>
    <dgm:pt modelId="{6EDD4DFE-B747-C94B-BF5F-D0510D176818}" type="parTrans" cxnId="{C62BDF1A-F68A-B04A-9A1C-B9CD28A48196}">
      <dgm:prSet/>
      <dgm:spPr/>
      <dgm:t>
        <a:bodyPr/>
        <a:lstStyle/>
        <a:p>
          <a:endParaRPr lang="en-US"/>
        </a:p>
      </dgm:t>
    </dgm:pt>
    <dgm:pt modelId="{7002D0B8-64E6-CF44-8AC5-1DD82E85BEF5}" type="sibTrans" cxnId="{C62BDF1A-F68A-B04A-9A1C-B9CD28A48196}">
      <dgm:prSet/>
      <dgm:spPr/>
      <dgm:t>
        <a:bodyPr/>
        <a:lstStyle/>
        <a:p>
          <a:endParaRPr lang="en-US"/>
        </a:p>
      </dgm:t>
    </dgm:pt>
    <dgm:pt modelId="{9301DAD8-6B9E-9D4F-87CE-73379B9DB3C1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/>
            <a:t>thresholding is the identification of data that exceed a particular baseline value</a:t>
          </a:r>
          <a:endParaRPr lang="en-US" dirty="0"/>
        </a:p>
      </dgm:t>
    </dgm:pt>
    <dgm:pt modelId="{7F349FB3-7F27-094A-945B-715E3C2B4CA6}" type="parTrans" cxnId="{50E53DF3-C807-8248-9C8C-D0DACBC9AC6F}">
      <dgm:prSet/>
      <dgm:spPr/>
      <dgm:t>
        <a:bodyPr/>
        <a:lstStyle/>
        <a:p>
          <a:endParaRPr lang="en-US"/>
        </a:p>
      </dgm:t>
    </dgm:pt>
    <dgm:pt modelId="{8DA9121A-CEB3-2B4A-8690-2B4BC41005C0}" type="sibTrans" cxnId="{50E53DF3-C807-8248-9C8C-D0DACBC9AC6F}">
      <dgm:prSet/>
      <dgm:spPr/>
      <dgm:t>
        <a:bodyPr/>
        <a:lstStyle/>
        <a:p>
          <a:endParaRPr lang="en-US"/>
        </a:p>
      </dgm:t>
    </dgm:pt>
    <dgm:pt modelId="{9DAA9B95-CDDA-2448-BE09-0E113C7C643B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en-US" b="1" dirty="0" smtClean="0"/>
            <a:t>windowing</a:t>
          </a:r>
          <a:endParaRPr lang="en-US" dirty="0"/>
        </a:p>
      </dgm:t>
    </dgm:pt>
    <dgm:pt modelId="{D01E3A81-5850-6144-A194-AF3B0AA1F5A1}" type="parTrans" cxnId="{21520535-752C-454F-AC14-795899460AC3}">
      <dgm:prSet/>
      <dgm:spPr/>
      <dgm:t>
        <a:bodyPr/>
        <a:lstStyle/>
        <a:p>
          <a:endParaRPr lang="en-US"/>
        </a:p>
      </dgm:t>
    </dgm:pt>
    <dgm:pt modelId="{52C1ACC6-BA65-114A-A7EB-09C98C4BD482}" type="sibTrans" cxnId="{21520535-752C-454F-AC14-795899460AC3}">
      <dgm:prSet/>
      <dgm:spPr/>
      <dgm:t>
        <a:bodyPr/>
        <a:lstStyle/>
        <a:p>
          <a:endParaRPr lang="en-US"/>
        </a:p>
      </dgm:t>
    </dgm:pt>
    <dgm:pt modelId="{A3E19B18-D177-D24C-A49B-8F27E276280F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/>
            <a:t>detection of events within a given set of parameters</a:t>
          </a:r>
          <a:endParaRPr lang="en-US" dirty="0"/>
        </a:p>
      </dgm:t>
    </dgm:pt>
    <dgm:pt modelId="{8D9B8487-F4BF-C145-8E73-FA95309B7A73}" type="parTrans" cxnId="{39B78F6B-5168-1D4F-B1F7-99A53F89E5E1}">
      <dgm:prSet/>
      <dgm:spPr/>
      <dgm:t>
        <a:bodyPr/>
        <a:lstStyle/>
        <a:p>
          <a:endParaRPr lang="en-US"/>
        </a:p>
      </dgm:t>
    </dgm:pt>
    <dgm:pt modelId="{1EB164B6-E9E0-DF4E-85D5-E9A2D1B083CF}" type="sibTrans" cxnId="{39B78F6B-5168-1D4F-B1F7-99A53F89E5E1}">
      <dgm:prSet/>
      <dgm:spPr/>
      <dgm:t>
        <a:bodyPr/>
        <a:lstStyle/>
        <a:p>
          <a:endParaRPr lang="en-US"/>
        </a:p>
      </dgm:t>
    </dgm:pt>
    <dgm:pt modelId="{065A413F-2196-4C4A-84BD-47D1C9E92406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en-US" b="1" dirty="0" smtClean="0"/>
            <a:t>correlation</a:t>
          </a:r>
          <a:endParaRPr lang="en-US" dirty="0"/>
        </a:p>
      </dgm:t>
    </dgm:pt>
    <dgm:pt modelId="{2A1EB100-045F-CD4A-AAF9-455A355F639C}" type="parTrans" cxnId="{FCEF460F-2B19-A645-BF46-B350DA237317}">
      <dgm:prSet/>
      <dgm:spPr/>
      <dgm:t>
        <a:bodyPr/>
        <a:lstStyle/>
        <a:p>
          <a:endParaRPr lang="en-US"/>
        </a:p>
      </dgm:t>
    </dgm:pt>
    <dgm:pt modelId="{0B400DFB-89C9-3446-9DC4-36496254ACC9}" type="sibTrans" cxnId="{FCEF460F-2B19-A645-BF46-B350DA237317}">
      <dgm:prSet/>
      <dgm:spPr/>
      <dgm:t>
        <a:bodyPr/>
        <a:lstStyle/>
        <a:p>
          <a:endParaRPr lang="en-US"/>
        </a:p>
      </dgm:t>
    </dgm:pt>
    <dgm:pt modelId="{77EBEA47-7359-E84D-99C2-3E331DDFC3EC}">
      <dgm:prSet/>
      <dgm:spPr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/>
            <a:t>seeks relationships among events</a:t>
          </a:r>
          <a:endParaRPr lang="en-US" dirty="0"/>
        </a:p>
      </dgm:t>
    </dgm:pt>
    <dgm:pt modelId="{5249C69A-CB43-9F4E-82F5-8D71A45A5F37}" type="parTrans" cxnId="{72DB5DD9-5BF6-7D48-A28C-A45257C6D7EA}">
      <dgm:prSet/>
      <dgm:spPr/>
      <dgm:t>
        <a:bodyPr/>
        <a:lstStyle/>
        <a:p>
          <a:endParaRPr lang="en-US"/>
        </a:p>
      </dgm:t>
    </dgm:pt>
    <dgm:pt modelId="{06252164-9D61-ED49-B5D7-FA44D5040B16}" type="sibTrans" cxnId="{72DB5DD9-5BF6-7D48-A28C-A45257C6D7EA}">
      <dgm:prSet/>
      <dgm:spPr/>
      <dgm:t>
        <a:bodyPr/>
        <a:lstStyle/>
        <a:p>
          <a:endParaRPr lang="en-US"/>
        </a:p>
      </dgm:t>
    </dgm:pt>
    <dgm:pt modelId="{85CD84E0-FF36-1845-AF3A-83696EAA0D8B}" type="pres">
      <dgm:prSet presAssocID="{FCF2B491-C4EB-C943-B954-635C4A8203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70A4BD-1DD3-8F44-B181-CD0D8B554A40}" type="pres">
      <dgm:prSet presAssocID="{6A285365-0E46-F04E-ADAE-C050569F340E}" presName="parentLin" presStyleCnt="0"/>
      <dgm:spPr/>
    </dgm:pt>
    <dgm:pt modelId="{E9851CB8-17A0-F04F-B29A-80DACA908F05}" type="pres">
      <dgm:prSet presAssocID="{6A285365-0E46-F04E-ADAE-C050569F34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10DF42A-CADC-074D-BC79-B9B74FC4DF92}" type="pres">
      <dgm:prSet presAssocID="{6A285365-0E46-F04E-ADAE-C050569F340E}" presName="parentText" presStyleLbl="node1" presStyleIdx="0" presStyleCnt="4" custScaleX="338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01DC8-8338-0B44-BAAA-54547FAB0B74}" type="pres">
      <dgm:prSet presAssocID="{6A285365-0E46-F04E-ADAE-C050569F340E}" presName="negativeSpace" presStyleCnt="0"/>
      <dgm:spPr/>
    </dgm:pt>
    <dgm:pt modelId="{6C65ADAB-2537-6149-9EEA-1E3146D818F0}" type="pres">
      <dgm:prSet presAssocID="{6A285365-0E46-F04E-ADAE-C050569F340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AC3ED-D6C2-8F48-89CF-14D64FEBCE1F}" type="pres">
      <dgm:prSet presAssocID="{D96A1AE6-52A2-DE40-ADD9-2F50C7C09DCB}" presName="spaceBetweenRectangles" presStyleCnt="0"/>
      <dgm:spPr/>
    </dgm:pt>
    <dgm:pt modelId="{B9E086F4-90EB-7E40-AB70-2751862AD4CE}" type="pres">
      <dgm:prSet presAssocID="{C661CF0F-38BF-FA44-AE3F-2EF619E710B2}" presName="parentLin" presStyleCnt="0"/>
      <dgm:spPr/>
    </dgm:pt>
    <dgm:pt modelId="{D8C25F76-0305-1846-8430-A74F29A45E03}" type="pres">
      <dgm:prSet presAssocID="{C661CF0F-38BF-FA44-AE3F-2EF619E710B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DA086D-43E9-FC43-8BD4-11BA617D47BA}" type="pres">
      <dgm:prSet presAssocID="{C661CF0F-38BF-FA44-AE3F-2EF619E710B2}" presName="parentText" presStyleLbl="node1" presStyleIdx="1" presStyleCnt="4" custScaleX="36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44324-2217-5244-A125-8137F0DEFE1A}" type="pres">
      <dgm:prSet presAssocID="{C661CF0F-38BF-FA44-AE3F-2EF619E710B2}" presName="negativeSpace" presStyleCnt="0"/>
      <dgm:spPr/>
    </dgm:pt>
    <dgm:pt modelId="{0AC9DCAC-BD7F-394D-85E7-3C63E3A0FAA9}" type="pres">
      <dgm:prSet presAssocID="{C661CF0F-38BF-FA44-AE3F-2EF619E710B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55BCF-ADEC-A842-9783-48321A3B0FB8}" type="pres">
      <dgm:prSet presAssocID="{BEE1ACD4-AF76-1B4B-B32C-52AB63BD6232}" presName="spaceBetweenRectangles" presStyleCnt="0"/>
      <dgm:spPr/>
    </dgm:pt>
    <dgm:pt modelId="{A6D778BA-9100-0B4F-BD09-DB9D26678179}" type="pres">
      <dgm:prSet presAssocID="{9DAA9B95-CDDA-2448-BE09-0E113C7C643B}" presName="parentLin" presStyleCnt="0"/>
      <dgm:spPr/>
    </dgm:pt>
    <dgm:pt modelId="{FED29165-AE31-FC4A-8CF4-6A857280FF92}" type="pres">
      <dgm:prSet presAssocID="{9DAA9B95-CDDA-2448-BE09-0E113C7C643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06CDB90-0A87-AB4E-8E4D-3C55D227B798}" type="pres">
      <dgm:prSet presAssocID="{9DAA9B95-CDDA-2448-BE09-0E113C7C643B}" presName="parentText" presStyleLbl="node1" presStyleIdx="2" presStyleCnt="4" custScaleX="36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E04D0-A276-6249-AB7D-CFBEB9C38F07}" type="pres">
      <dgm:prSet presAssocID="{9DAA9B95-CDDA-2448-BE09-0E113C7C643B}" presName="negativeSpace" presStyleCnt="0"/>
      <dgm:spPr/>
    </dgm:pt>
    <dgm:pt modelId="{DF219315-574D-8447-A2B7-AF56670E9ECF}" type="pres">
      <dgm:prSet presAssocID="{9DAA9B95-CDDA-2448-BE09-0E113C7C643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A7F01-4B49-FC4A-A172-6C5B26317587}" type="pres">
      <dgm:prSet presAssocID="{52C1ACC6-BA65-114A-A7EB-09C98C4BD482}" presName="spaceBetweenRectangles" presStyleCnt="0"/>
      <dgm:spPr/>
    </dgm:pt>
    <dgm:pt modelId="{20682AC0-FF6E-E34D-B9D3-4216789D9F38}" type="pres">
      <dgm:prSet presAssocID="{065A413F-2196-4C4A-84BD-47D1C9E92406}" presName="parentLin" presStyleCnt="0"/>
      <dgm:spPr/>
    </dgm:pt>
    <dgm:pt modelId="{13548CCA-EEB6-A749-A799-DE0F753E0004}" type="pres">
      <dgm:prSet presAssocID="{065A413F-2196-4C4A-84BD-47D1C9E9240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46AB6D3-675C-EA47-A38A-E88183BBC11D}" type="pres">
      <dgm:prSet presAssocID="{065A413F-2196-4C4A-84BD-47D1C9E92406}" presName="parentText" presStyleLbl="node1" presStyleIdx="3" presStyleCnt="4" custScaleX="365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C77F8-89AB-AC4E-804A-58728EEA47F1}" type="pres">
      <dgm:prSet presAssocID="{065A413F-2196-4C4A-84BD-47D1C9E92406}" presName="negativeSpace" presStyleCnt="0"/>
      <dgm:spPr/>
    </dgm:pt>
    <dgm:pt modelId="{2C5B5EDE-B76E-2845-B8DA-3B56B9248493}" type="pres">
      <dgm:prSet presAssocID="{065A413F-2196-4C4A-84BD-47D1C9E9240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EBDD0-CD8D-4E4D-BEF8-78CC216C4AE7}" type="presOf" srcId="{065A413F-2196-4C4A-84BD-47D1C9E92406}" destId="{13548CCA-EEB6-A749-A799-DE0F753E0004}" srcOrd="0" destOrd="0" presId="urn:microsoft.com/office/officeart/2005/8/layout/list1"/>
    <dgm:cxn modelId="{21520535-752C-454F-AC14-795899460AC3}" srcId="{FCF2B491-C4EB-C943-B954-635C4A8203DD}" destId="{9DAA9B95-CDDA-2448-BE09-0E113C7C643B}" srcOrd="2" destOrd="0" parTransId="{D01E3A81-5850-6144-A194-AF3B0AA1F5A1}" sibTransId="{52C1ACC6-BA65-114A-A7EB-09C98C4BD482}"/>
    <dgm:cxn modelId="{533D0420-DE83-C347-A887-791165911FDE}" type="presOf" srcId="{9DAA9B95-CDDA-2448-BE09-0E113C7C643B}" destId="{FED29165-AE31-FC4A-8CF4-6A857280FF92}" srcOrd="0" destOrd="0" presId="urn:microsoft.com/office/officeart/2005/8/layout/list1"/>
    <dgm:cxn modelId="{AB47EE1F-5F87-D44D-AB97-B6872F7DBEF9}" srcId="{FCF2B491-C4EB-C943-B954-635C4A8203DD}" destId="{C661CF0F-38BF-FA44-AE3F-2EF619E710B2}" srcOrd="1" destOrd="0" parTransId="{9030023B-9E38-B94B-A3EE-4E48C9AF0916}" sibTransId="{BEE1ACD4-AF76-1B4B-B32C-52AB63BD6232}"/>
    <dgm:cxn modelId="{D4E0951D-1159-1740-948F-DA568830E205}" type="presOf" srcId="{6A285365-0E46-F04E-ADAE-C050569F340E}" destId="{B10DF42A-CADC-074D-BC79-B9B74FC4DF92}" srcOrd="1" destOrd="0" presId="urn:microsoft.com/office/officeart/2005/8/layout/list1"/>
    <dgm:cxn modelId="{27E90570-7C44-B146-8201-B2CDBEDEED84}" type="presOf" srcId="{065A413F-2196-4C4A-84BD-47D1C9E92406}" destId="{046AB6D3-675C-EA47-A38A-E88183BBC11D}" srcOrd="1" destOrd="0" presId="urn:microsoft.com/office/officeart/2005/8/layout/list1"/>
    <dgm:cxn modelId="{50E53DF3-C807-8248-9C8C-D0DACBC9AC6F}" srcId="{C661CF0F-38BF-FA44-AE3F-2EF619E710B2}" destId="{9301DAD8-6B9E-9D4F-87CE-73379B9DB3C1}" srcOrd="2" destOrd="0" parTransId="{7F349FB3-7F27-094A-945B-715E3C2B4CA6}" sibTransId="{8DA9121A-CEB3-2B4A-8690-2B4BC41005C0}"/>
    <dgm:cxn modelId="{A1A937F3-E9B5-F34E-9ED7-4A90AC085E9D}" type="presOf" srcId="{77EBEA47-7359-E84D-99C2-3E331DDFC3EC}" destId="{2C5B5EDE-B76E-2845-B8DA-3B56B9248493}" srcOrd="0" destOrd="0" presId="urn:microsoft.com/office/officeart/2005/8/layout/list1"/>
    <dgm:cxn modelId="{39B78F6B-5168-1D4F-B1F7-99A53F89E5E1}" srcId="{9DAA9B95-CDDA-2448-BE09-0E113C7C643B}" destId="{A3E19B18-D177-D24C-A49B-8F27E276280F}" srcOrd="0" destOrd="0" parTransId="{8D9B8487-F4BF-C145-8E73-FA95309B7A73}" sibTransId="{1EB164B6-E9E0-DF4E-85D5-E9A2D1B083CF}"/>
    <dgm:cxn modelId="{A9DFCBD5-707C-1345-B3C5-B3E2CB34858F}" type="presOf" srcId="{9DAA9B95-CDDA-2448-BE09-0E113C7C643B}" destId="{B06CDB90-0A87-AB4E-8E4D-3C55D227B798}" srcOrd="1" destOrd="0" presId="urn:microsoft.com/office/officeart/2005/8/layout/list1"/>
    <dgm:cxn modelId="{FCEF460F-2B19-A645-BF46-B350DA237317}" srcId="{FCF2B491-C4EB-C943-B954-635C4A8203DD}" destId="{065A413F-2196-4C4A-84BD-47D1C9E92406}" srcOrd="3" destOrd="0" parTransId="{2A1EB100-045F-CD4A-AAF9-455A355F639C}" sibTransId="{0B400DFB-89C9-3446-9DC4-36496254ACC9}"/>
    <dgm:cxn modelId="{24DFF6C5-6E3B-5747-AE22-515529B50F1C}" type="presOf" srcId="{9301DAD8-6B9E-9D4F-87CE-73379B9DB3C1}" destId="{0AC9DCAC-BD7F-394D-85E7-3C63E3A0FAA9}" srcOrd="0" destOrd="2" presId="urn:microsoft.com/office/officeart/2005/8/layout/list1"/>
    <dgm:cxn modelId="{9BD7DFCB-74C3-7C42-A54C-E38377EC9E8C}" type="presOf" srcId="{C661CF0F-38BF-FA44-AE3F-2EF619E710B2}" destId="{ABDA086D-43E9-FC43-8BD4-11BA617D47BA}" srcOrd="1" destOrd="0" presId="urn:microsoft.com/office/officeart/2005/8/layout/list1"/>
    <dgm:cxn modelId="{72DB5DD9-5BF6-7D48-A28C-A45257C6D7EA}" srcId="{065A413F-2196-4C4A-84BD-47D1C9E92406}" destId="{77EBEA47-7359-E84D-99C2-3E331DDFC3EC}" srcOrd="0" destOrd="0" parTransId="{5249C69A-CB43-9F4E-82F5-8D71A45A5F37}" sibTransId="{06252164-9D61-ED49-B5D7-FA44D5040B16}"/>
    <dgm:cxn modelId="{04376E2A-FB9B-D24D-B105-484C7B67DB23}" type="presOf" srcId="{A3E19B18-D177-D24C-A49B-8F27E276280F}" destId="{DF219315-574D-8447-A2B7-AF56670E9ECF}" srcOrd="0" destOrd="0" presId="urn:microsoft.com/office/officeart/2005/8/layout/list1"/>
    <dgm:cxn modelId="{8DD73021-F4EA-2D4B-B3D6-2D4AE2DDA992}" type="presOf" srcId="{16AA652F-A725-BF42-ABDF-39EEB8D9F70B}" destId="{0AC9DCAC-BD7F-394D-85E7-3C63E3A0FAA9}" srcOrd="0" destOrd="0" presId="urn:microsoft.com/office/officeart/2005/8/layout/list1"/>
    <dgm:cxn modelId="{3D8EB1C6-EBE7-A145-8BB2-06F1671AA261}" type="presOf" srcId="{1EEDA5E1-F632-3C4E-A1CF-FDFEE0461BB1}" destId="{0AC9DCAC-BD7F-394D-85E7-3C63E3A0FAA9}" srcOrd="0" destOrd="1" presId="urn:microsoft.com/office/officeart/2005/8/layout/list1"/>
    <dgm:cxn modelId="{7CEB3F68-FBBE-6E4C-99DC-40F5EA94216A}" srcId="{C661CF0F-38BF-FA44-AE3F-2EF619E710B2}" destId="{16AA652F-A725-BF42-ABDF-39EEB8D9F70B}" srcOrd="0" destOrd="0" parTransId="{525A1214-16C7-004B-97CD-2E5A94E8A733}" sibTransId="{DD929790-307A-1742-BD06-8FF63B03EE29}"/>
    <dgm:cxn modelId="{360C5A36-319E-DD40-BA1C-2A9F9D1130B9}" type="presOf" srcId="{C661CF0F-38BF-FA44-AE3F-2EF619E710B2}" destId="{D8C25F76-0305-1846-8430-A74F29A45E03}" srcOrd="0" destOrd="0" presId="urn:microsoft.com/office/officeart/2005/8/layout/list1"/>
    <dgm:cxn modelId="{4223E1E6-C976-F044-BF26-A636F5356457}" srcId="{6A285365-0E46-F04E-ADAE-C050569F340E}" destId="{D56A3D67-2E7E-2041-93F9-03FD11739E8E}" srcOrd="0" destOrd="0" parTransId="{184F9B1D-6E48-C746-AC17-2E11C8FF2AD9}" sibTransId="{A9EC3166-CF91-174F-9591-F359C3479B2A}"/>
    <dgm:cxn modelId="{90125AD6-AE7F-B24F-9516-72EB84C8DEDE}" srcId="{FCF2B491-C4EB-C943-B954-635C4A8203DD}" destId="{6A285365-0E46-F04E-ADAE-C050569F340E}" srcOrd="0" destOrd="0" parTransId="{93F9FDC8-17BB-C148-9F7F-B2BD60A4CD2F}" sibTransId="{D96A1AE6-52A2-DE40-ADD9-2F50C7C09DCB}"/>
    <dgm:cxn modelId="{3C9FAD1E-7D7B-0841-8660-3B4BBC713FBB}" type="presOf" srcId="{FCF2B491-C4EB-C943-B954-635C4A8203DD}" destId="{85CD84E0-FF36-1845-AF3A-83696EAA0D8B}" srcOrd="0" destOrd="0" presId="urn:microsoft.com/office/officeart/2005/8/layout/list1"/>
    <dgm:cxn modelId="{3888204C-4DA0-F24F-9476-0CC746277D53}" type="presOf" srcId="{6A285365-0E46-F04E-ADAE-C050569F340E}" destId="{E9851CB8-17A0-F04F-B29A-80DACA908F05}" srcOrd="0" destOrd="0" presId="urn:microsoft.com/office/officeart/2005/8/layout/list1"/>
    <dgm:cxn modelId="{BA058AA0-417A-6A43-B2D1-11B41C0F3917}" type="presOf" srcId="{D56A3D67-2E7E-2041-93F9-03FD11739E8E}" destId="{6C65ADAB-2537-6149-9EEA-1E3146D818F0}" srcOrd="0" destOrd="0" presId="urn:microsoft.com/office/officeart/2005/8/layout/list1"/>
    <dgm:cxn modelId="{C62BDF1A-F68A-B04A-9A1C-B9CD28A48196}" srcId="{C661CF0F-38BF-FA44-AE3F-2EF619E710B2}" destId="{1EEDA5E1-F632-3C4E-A1CF-FDFEE0461BB1}" srcOrd="1" destOrd="0" parTransId="{6EDD4DFE-B747-C94B-BF5F-D0510D176818}" sibTransId="{7002D0B8-64E6-CF44-8AC5-1DD82E85BEF5}"/>
    <dgm:cxn modelId="{8478BB45-0BED-5A47-AD04-6590B6C70968}" type="presParOf" srcId="{85CD84E0-FF36-1845-AF3A-83696EAA0D8B}" destId="{B270A4BD-1DD3-8F44-B181-CD0D8B554A40}" srcOrd="0" destOrd="0" presId="urn:microsoft.com/office/officeart/2005/8/layout/list1"/>
    <dgm:cxn modelId="{F35DC9C3-18FA-154F-B76D-04C5C3F9389C}" type="presParOf" srcId="{B270A4BD-1DD3-8F44-B181-CD0D8B554A40}" destId="{E9851CB8-17A0-F04F-B29A-80DACA908F05}" srcOrd="0" destOrd="0" presId="urn:microsoft.com/office/officeart/2005/8/layout/list1"/>
    <dgm:cxn modelId="{996DF5A1-3D18-E64A-963A-5BD93E33CB22}" type="presParOf" srcId="{B270A4BD-1DD3-8F44-B181-CD0D8B554A40}" destId="{B10DF42A-CADC-074D-BC79-B9B74FC4DF92}" srcOrd="1" destOrd="0" presId="urn:microsoft.com/office/officeart/2005/8/layout/list1"/>
    <dgm:cxn modelId="{70F0CBF1-30ED-AB46-AF47-1C499FFFDACC}" type="presParOf" srcId="{85CD84E0-FF36-1845-AF3A-83696EAA0D8B}" destId="{84301DC8-8338-0B44-BAAA-54547FAB0B74}" srcOrd="1" destOrd="0" presId="urn:microsoft.com/office/officeart/2005/8/layout/list1"/>
    <dgm:cxn modelId="{2671A723-7951-1A4A-8025-A31734C4ADC0}" type="presParOf" srcId="{85CD84E0-FF36-1845-AF3A-83696EAA0D8B}" destId="{6C65ADAB-2537-6149-9EEA-1E3146D818F0}" srcOrd="2" destOrd="0" presId="urn:microsoft.com/office/officeart/2005/8/layout/list1"/>
    <dgm:cxn modelId="{41E634D6-24F4-6541-B042-1904B693A7BC}" type="presParOf" srcId="{85CD84E0-FF36-1845-AF3A-83696EAA0D8B}" destId="{27CAC3ED-D6C2-8F48-89CF-14D64FEBCE1F}" srcOrd="3" destOrd="0" presId="urn:microsoft.com/office/officeart/2005/8/layout/list1"/>
    <dgm:cxn modelId="{399164B2-1341-924B-8E81-697C7E3FFC4B}" type="presParOf" srcId="{85CD84E0-FF36-1845-AF3A-83696EAA0D8B}" destId="{B9E086F4-90EB-7E40-AB70-2751862AD4CE}" srcOrd="4" destOrd="0" presId="urn:microsoft.com/office/officeart/2005/8/layout/list1"/>
    <dgm:cxn modelId="{54C4FE9E-5A58-1A4C-A7F0-DD8239103783}" type="presParOf" srcId="{B9E086F4-90EB-7E40-AB70-2751862AD4CE}" destId="{D8C25F76-0305-1846-8430-A74F29A45E03}" srcOrd="0" destOrd="0" presId="urn:microsoft.com/office/officeart/2005/8/layout/list1"/>
    <dgm:cxn modelId="{D1B97CC4-4E15-7942-A776-03679782B7DE}" type="presParOf" srcId="{B9E086F4-90EB-7E40-AB70-2751862AD4CE}" destId="{ABDA086D-43E9-FC43-8BD4-11BA617D47BA}" srcOrd="1" destOrd="0" presId="urn:microsoft.com/office/officeart/2005/8/layout/list1"/>
    <dgm:cxn modelId="{8E84F14D-C47C-B44E-8471-E8DCE44D0B7C}" type="presParOf" srcId="{85CD84E0-FF36-1845-AF3A-83696EAA0D8B}" destId="{48A44324-2217-5244-A125-8137F0DEFE1A}" srcOrd="5" destOrd="0" presId="urn:microsoft.com/office/officeart/2005/8/layout/list1"/>
    <dgm:cxn modelId="{E330028E-107E-EE44-B0E1-765D834C385C}" type="presParOf" srcId="{85CD84E0-FF36-1845-AF3A-83696EAA0D8B}" destId="{0AC9DCAC-BD7F-394D-85E7-3C63E3A0FAA9}" srcOrd="6" destOrd="0" presId="urn:microsoft.com/office/officeart/2005/8/layout/list1"/>
    <dgm:cxn modelId="{1876FC04-AB4E-D048-9CBE-51F3E4282C93}" type="presParOf" srcId="{85CD84E0-FF36-1845-AF3A-83696EAA0D8B}" destId="{7EB55BCF-ADEC-A842-9783-48321A3B0FB8}" srcOrd="7" destOrd="0" presId="urn:microsoft.com/office/officeart/2005/8/layout/list1"/>
    <dgm:cxn modelId="{6A37B4FD-8216-FA44-BC54-635A105245CD}" type="presParOf" srcId="{85CD84E0-FF36-1845-AF3A-83696EAA0D8B}" destId="{A6D778BA-9100-0B4F-BD09-DB9D26678179}" srcOrd="8" destOrd="0" presId="urn:microsoft.com/office/officeart/2005/8/layout/list1"/>
    <dgm:cxn modelId="{00EE83C7-54EC-4343-98E7-AA09985B1BA3}" type="presParOf" srcId="{A6D778BA-9100-0B4F-BD09-DB9D26678179}" destId="{FED29165-AE31-FC4A-8CF4-6A857280FF92}" srcOrd="0" destOrd="0" presId="urn:microsoft.com/office/officeart/2005/8/layout/list1"/>
    <dgm:cxn modelId="{ED30B141-CBF8-3E43-83B1-EA48F98AF15F}" type="presParOf" srcId="{A6D778BA-9100-0B4F-BD09-DB9D26678179}" destId="{B06CDB90-0A87-AB4E-8E4D-3C55D227B798}" srcOrd="1" destOrd="0" presId="urn:microsoft.com/office/officeart/2005/8/layout/list1"/>
    <dgm:cxn modelId="{6CB83DBA-8544-2643-90C6-2158340BC6F4}" type="presParOf" srcId="{85CD84E0-FF36-1845-AF3A-83696EAA0D8B}" destId="{E7EE04D0-A276-6249-AB7D-CFBEB9C38F07}" srcOrd="9" destOrd="0" presId="urn:microsoft.com/office/officeart/2005/8/layout/list1"/>
    <dgm:cxn modelId="{3DCA3DC9-E71D-7748-9296-5D9A4D47D082}" type="presParOf" srcId="{85CD84E0-FF36-1845-AF3A-83696EAA0D8B}" destId="{DF219315-574D-8447-A2B7-AF56670E9ECF}" srcOrd="10" destOrd="0" presId="urn:microsoft.com/office/officeart/2005/8/layout/list1"/>
    <dgm:cxn modelId="{96192D36-5F72-6B4F-9310-975688F81DFF}" type="presParOf" srcId="{85CD84E0-FF36-1845-AF3A-83696EAA0D8B}" destId="{6EEA7F01-4B49-FC4A-A172-6C5B26317587}" srcOrd="11" destOrd="0" presId="urn:microsoft.com/office/officeart/2005/8/layout/list1"/>
    <dgm:cxn modelId="{84106405-F542-8544-8F25-216C0EA19C4A}" type="presParOf" srcId="{85CD84E0-FF36-1845-AF3A-83696EAA0D8B}" destId="{20682AC0-FF6E-E34D-B9D3-4216789D9F38}" srcOrd="12" destOrd="0" presId="urn:microsoft.com/office/officeart/2005/8/layout/list1"/>
    <dgm:cxn modelId="{23A10BDB-F073-2A48-8F4E-B18DADAF757A}" type="presParOf" srcId="{20682AC0-FF6E-E34D-B9D3-4216789D9F38}" destId="{13548CCA-EEB6-A749-A799-DE0F753E0004}" srcOrd="0" destOrd="0" presId="urn:microsoft.com/office/officeart/2005/8/layout/list1"/>
    <dgm:cxn modelId="{5E907582-F5AF-AC4C-B971-3D0BAA81D07B}" type="presParOf" srcId="{20682AC0-FF6E-E34D-B9D3-4216789D9F38}" destId="{046AB6D3-675C-EA47-A38A-E88183BBC11D}" srcOrd="1" destOrd="0" presId="urn:microsoft.com/office/officeart/2005/8/layout/list1"/>
    <dgm:cxn modelId="{A7727D1C-D028-2744-9CBC-F0CDC743AE4E}" type="presParOf" srcId="{85CD84E0-FF36-1845-AF3A-83696EAA0D8B}" destId="{444C77F8-89AB-AC4E-804A-58728EEA47F1}" srcOrd="13" destOrd="0" presId="urn:microsoft.com/office/officeart/2005/8/layout/list1"/>
    <dgm:cxn modelId="{950B4C66-6154-5546-B8BD-D928F2192456}" type="presParOf" srcId="{85CD84E0-FF36-1845-AF3A-83696EAA0D8B}" destId="{2C5B5EDE-B76E-2845-B8DA-3B56B924849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6B5D-6A81-734F-A72A-347D3A4FEC9D}">
      <dsp:nvSpPr>
        <dsp:cNvPr id="0" name=""/>
        <dsp:cNvSpPr/>
      </dsp:nvSpPr>
      <dsp:spPr>
        <a:xfrm>
          <a:off x="1600200" y="25395"/>
          <a:ext cx="3429068" cy="55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</a:rPr>
            <a:t>common criteria suggests:</a:t>
          </a:r>
          <a:endParaRPr lang="en-US" sz="2200" b="1" i="0" kern="1200" dirty="0">
            <a:solidFill>
              <a:schemeClr val="bg1"/>
            </a:solidFill>
          </a:endParaRPr>
        </a:p>
      </dsp:txBody>
      <dsp:txXfrm>
        <a:off x="1627127" y="52322"/>
        <a:ext cx="3375214" cy="497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EC2C5-D089-3D4F-8C83-3194BF425B06}">
      <dsp:nvSpPr>
        <dsp:cNvPr id="0" name=""/>
        <dsp:cNvSpPr/>
      </dsp:nvSpPr>
      <dsp:spPr>
        <a:xfrm rot="5400000">
          <a:off x="-407942" y="124653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5BB68-2221-374C-8D80-0F8418CA0B1F}">
      <dsp:nvSpPr>
        <dsp:cNvPr id="0" name=""/>
        <dsp:cNvSpPr/>
      </dsp:nvSpPr>
      <dsp:spPr>
        <a:xfrm>
          <a:off x="4445" y="95614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agree on requirements with management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843" y="138012"/>
        <a:ext cx="2327856" cy="1362795"/>
      </dsp:txXfrm>
    </dsp:sp>
    <dsp:sp modelId="{1960BCA6-2573-BD42-B1BE-B963A25E73F5}">
      <dsp:nvSpPr>
        <dsp:cNvPr id="0" name=""/>
        <dsp:cNvSpPr/>
      </dsp:nvSpPr>
      <dsp:spPr>
        <a:xfrm rot="5400000">
          <a:off x="-407942" y="305602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C9872-AF7E-E548-89E9-DBEF34CC5166}">
      <dsp:nvSpPr>
        <dsp:cNvPr id="0" name=""/>
        <dsp:cNvSpPr/>
      </dsp:nvSpPr>
      <dsp:spPr>
        <a:xfrm>
          <a:off x="4445" y="1905104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scope of checks agreed and controlled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46843" y="1947502"/>
        <a:ext cx="2327856" cy="1362795"/>
      </dsp:txXfrm>
    </dsp:sp>
    <dsp:sp modelId="{90FD1966-CBE6-1A41-A028-E04EB8B18116}">
      <dsp:nvSpPr>
        <dsp:cNvPr id="0" name=""/>
        <dsp:cNvSpPr/>
      </dsp:nvSpPr>
      <dsp:spPr>
        <a:xfrm>
          <a:off x="496802" y="3960772"/>
          <a:ext cx="3199001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0416A0-1F08-8A46-B174-74FC70094E99}">
      <dsp:nvSpPr>
        <dsp:cNvPr id="0" name=""/>
        <dsp:cNvSpPr/>
      </dsp:nvSpPr>
      <dsp:spPr>
        <a:xfrm>
          <a:off x="4445" y="3714593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checks limited to read-only access to software and data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843" y="3756991"/>
        <a:ext cx="2327856" cy="1362795"/>
      </dsp:txXfrm>
    </dsp:sp>
    <dsp:sp modelId="{6B2B4687-06C7-8A4D-958B-13D8109A8453}">
      <dsp:nvSpPr>
        <dsp:cNvPr id="0" name=""/>
        <dsp:cNvSpPr/>
      </dsp:nvSpPr>
      <dsp:spPr>
        <a:xfrm rot="16200000">
          <a:off x="2800885" y="305602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6C92B4-2D3E-C14C-9E19-4C06D1431D85}">
      <dsp:nvSpPr>
        <dsp:cNvPr id="0" name=""/>
        <dsp:cNvSpPr/>
      </dsp:nvSpPr>
      <dsp:spPr>
        <a:xfrm>
          <a:off x="3213273" y="3714593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other access only for isolated copies of system files, then erased or given appropriate protection 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3255671" y="3756991"/>
        <a:ext cx="2327856" cy="1362795"/>
      </dsp:txXfrm>
    </dsp:sp>
    <dsp:sp modelId="{B91E6021-4D05-994A-A7F8-827F2218B115}">
      <dsp:nvSpPr>
        <dsp:cNvPr id="0" name=""/>
        <dsp:cNvSpPr/>
      </dsp:nvSpPr>
      <dsp:spPr>
        <a:xfrm rot="16200000">
          <a:off x="2800885" y="124653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D720D-BBD8-034D-AB31-25782F4A7ED4}">
      <dsp:nvSpPr>
        <dsp:cNvPr id="0" name=""/>
        <dsp:cNvSpPr/>
      </dsp:nvSpPr>
      <dsp:spPr>
        <a:xfrm>
          <a:off x="3213273" y="1905104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resources for performing the checks should be explicitly identified and made available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3255671" y="1947502"/>
        <a:ext cx="2327856" cy="1362795"/>
      </dsp:txXfrm>
    </dsp:sp>
    <dsp:sp modelId="{10FE4A81-4BC5-4244-A7E4-E972695F96B4}">
      <dsp:nvSpPr>
        <dsp:cNvPr id="0" name=""/>
        <dsp:cNvSpPr/>
      </dsp:nvSpPr>
      <dsp:spPr>
        <a:xfrm>
          <a:off x="3705630" y="341792"/>
          <a:ext cx="3199001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336D2-3EBD-1A45-A95F-69246BD14EFC}">
      <dsp:nvSpPr>
        <dsp:cNvPr id="0" name=""/>
        <dsp:cNvSpPr/>
      </dsp:nvSpPr>
      <dsp:spPr>
        <a:xfrm>
          <a:off x="3213273" y="95614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requirements for special or additional processing should be defined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255671" y="138012"/>
        <a:ext cx="2327856" cy="1362795"/>
      </dsp:txXfrm>
    </dsp:sp>
    <dsp:sp modelId="{B8E4D94E-3D4E-904C-976B-D5920809D0C9}">
      <dsp:nvSpPr>
        <dsp:cNvPr id="0" name=""/>
        <dsp:cNvSpPr/>
      </dsp:nvSpPr>
      <dsp:spPr>
        <a:xfrm rot="5400000">
          <a:off x="6009713" y="124653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2ABEA-4DFF-F541-AD92-8B6AB4221EEE}">
      <dsp:nvSpPr>
        <dsp:cNvPr id="0" name=""/>
        <dsp:cNvSpPr/>
      </dsp:nvSpPr>
      <dsp:spPr>
        <a:xfrm>
          <a:off x="6422101" y="95614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all access should be monitored and logged 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6464499" y="138012"/>
        <a:ext cx="2327856" cy="1362795"/>
      </dsp:txXfrm>
    </dsp:sp>
    <dsp:sp modelId="{3827B35F-DC5D-D044-BF30-7DF5922D437A}">
      <dsp:nvSpPr>
        <dsp:cNvPr id="0" name=""/>
        <dsp:cNvSpPr/>
      </dsp:nvSpPr>
      <dsp:spPr>
        <a:xfrm rot="5400000">
          <a:off x="6009713" y="305602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9771A-108D-7D4E-9A9C-CA527B11EF6A}">
      <dsp:nvSpPr>
        <dsp:cNvPr id="0" name=""/>
        <dsp:cNvSpPr/>
      </dsp:nvSpPr>
      <dsp:spPr>
        <a:xfrm>
          <a:off x="6422101" y="1905104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document procedures, requirements, responsibilities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6464499" y="1947502"/>
        <a:ext cx="2327856" cy="1362795"/>
      </dsp:txXfrm>
    </dsp:sp>
    <dsp:sp modelId="{CFBF7658-E745-E441-8AE3-3CC6070DFD9E}">
      <dsp:nvSpPr>
        <dsp:cNvPr id="0" name=""/>
        <dsp:cNvSpPr/>
      </dsp:nvSpPr>
      <dsp:spPr>
        <a:xfrm>
          <a:off x="6422101" y="3714593"/>
          <a:ext cx="2412652" cy="1447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person(s) doing audit independent of activities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6464499" y="3756991"/>
        <a:ext cx="2327856" cy="1362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D63D1-DD1C-014B-9ECF-9E10E8E2AF81}">
      <dsp:nvSpPr>
        <dsp:cNvPr id="0" name=""/>
        <dsp:cNvSpPr/>
      </dsp:nvSpPr>
      <dsp:spPr>
        <a:xfrm>
          <a:off x="1866900" y="0"/>
          <a:ext cx="6019800" cy="6019800"/>
        </a:xfrm>
        <a:prstGeom prst="diamond">
          <a:avLst/>
        </a:prstGeom>
        <a:solidFill>
          <a:schemeClr val="tx1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645266-5CFC-9443-9AE2-EFD14E576191}">
      <dsp:nvSpPr>
        <dsp:cNvPr id="0" name=""/>
        <dsp:cNvSpPr/>
      </dsp:nvSpPr>
      <dsp:spPr>
        <a:xfrm>
          <a:off x="2438781" y="571880"/>
          <a:ext cx="2347722" cy="234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read/write file on host</a:t>
          </a:r>
          <a:endParaRPr lang="en-US" sz="1700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easy, least resource intensive, instant access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vulnerable to attack by intruder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553387" y="686486"/>
        <a:ext cx="2118510" cy="2118510"/>
      </dsp:txXfrm>
    </dsp:sp>
    <dsp:sp modelId="{E07BEB87-98E3-C145-AE33-959950440B9A}">
      <dsp:nvSpPr>
        <dsp:cNvPr id="0" name=""/>
        <dsp:cNvSpPr/>
      </dsp:nvSpPr>
      <dsp:spPr>
        <a:xfrm>
          <a:off x="4967097" y="571880"/>
          <a:ext cx="2347722" cy="234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write-once/read-many device</a:t>
          </a:r>
          <a:endParaRPr lang="en-US" sz="1700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more secure but less convenient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need steady supply of recordable media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access may be delayed and not available immediately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081703" y="686486"/>
        <a:ext cx="2118510" cy="2118510"/>
      </dsp:txXfrm>
    </dsp:sp>
    <dsp:sp modelId="{D8A04FD1-E7A1-9B4D-88BE-CB1411FBC644}">
      <dsp:nvSpPr>
        <dsp:cNvPr id="0" name=""/>
        <dsp:cNvSpPr/>
      </dsp:nvSpPr>
      <dsp:spPr>
        <a:xfrm>
          <a:off x="2438781" y="3100197"/>
          <a:ext cx="2347722" cy="234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write-only device</a:t>
          </a:r>
          <a:endParaRPr lang="en-US" sz="1700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provides paper trail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impractical for capturing detailed audit data on large or networked systems</a:t>
          </a:r>
          <a:endParaRPr lang="en-US" sz="1300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useful when a permanent, immediately available log is required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553387" y="3214803"/>
        <a:ext cx="2118510" cy="2118510"/>
      </dsp:txXfrm>
    </dsp:sp>
    <dsp:sp modelId="{FF58F81A-78BF-974B-AB3D-D242E6ABA851}">
      <dsp:nvSpPr>
        <dsp:cNvPr id="0" name=""/>
        <dsp:cNvSpPr/>
      </dsp:nvSpPr>
      <dsp:spPr>
        <a:xfrm>
          <a:off x="4967097" y="3100197"/>
          <a:ext cx="2347722" cy="2347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must protect both integrity and confidentiality</a:t>
          </a:r>
          <a:endParaRPr lang="en-US" sz="17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encryption, digital signatures, access controls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081703" y="3214803"/>
        <a:ext cx="2118510" cy="2118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4E95F-EE79-6343-BE09-BBF348966F12}">
      <dsp:nvSpPr>
        <dsp:cNvPr id="0" name=""/>
        <dsp:cNvSpPr/>
      </dsp:nvSpPr>
      <dsp:spPr>
        <a:xfrm>
          <a:off x="3369198" y="1164031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B3365A-15C9-5045-A2E6-906038FB255F}">
      <dsp:nvSpPr>
        <dsp:cNvPr id="0" name=""/>
        <dsp:cNvSpPr/>
      </dsp:nvSpPr>
      <dsp:spPr>
        <a:xfrm>
          <a:off x="3260464" y="0"/>
          <a:ext cx="1708670" cy="914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account logon events</a:t>
          </a:r>
          <a:endParaRPr lang="en-US" sz="2200" kern="1200" dirty="0"/>
        </a:p>
      </dsp:txBody>
      <dsp:txXfrm>
        <a:off x="3260464" y="0"/>
        <a:ext cx="1708670" cy="914400"/>
      </dsp:txXfrm>
    </dsp:sp>
    <dsp:sp modelId="{637FDF52-CC9D-F049-B540-BFE944E2751C}">
      <dsp:nvSpPr>
        <dsp:cNvPr id="0" name=""/>
        <dsp:cNvSpPr/>
      </dsp:nvSpPr>
      <dsp:spPr>
        <a:xfrm>
          <a:off x="3806617" y="1374343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387E38-1C0E-3741-9090-AA1B8C596DAB}">
      <dsp:nvSpPr>
        <dsp:cNvPr id="0" name=""/>
        <dsp:cNvSpPr/>
      </dsp:nvSpPr>
      <dsp:spPr>
        <a:xfrm>
          <a:off x="5481736" y="868679"/>
          <a:ext cx="1615470" cy="100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account management</a:t>
          </a:r>
          <a:endParaRPr lang="en-US" sz="2200" kern="1200" dirty="0"/>
        </a:p>
      </dsp:txBody>
      <dsp:txXfrm>
        <a:off x="5481736" y="868679"/>
        <a:ext cx="1615470" cy="1005840"/>
      </dsp:txXfrm>
    </dsp:sp>
    <dsp:sp modelId="{7FB717EB-FBC5-454B-AF9B-AED55AD8ECC7}">
      <dsp:nvSpPr>
        <dsp:cNvPr id="0" name=""/>
        <dsp:cNvSpPr/>
      </dsp:nvSpPr>
      <dsp:spPr>
        <a:xfrm>
          <a:off x="3914108" y="1847545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324FEC-7F4A-0A46-B507-F9DD286960DA}">
      <dsp:nvSpPr>
        <dsp:cNvPr id="0" name=""/>
        <dsp:cNvSpPr/>
      </dsp:nvSpPr>
      <dsp:spPr>
        <a:xfrm>
          <a:off x="5637070" y="2148840"/>
          <a:ext cx="1584403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directory service access</a:t>
          </a:r>
          <a:endParaRPr lang="en-US" sz="2200" kern="1200" dirty="0"/>
        </a:p>
      </dsp:txBody>
      <dsp:txXfrm>
        <a:off x="5637070" y="2148840"/>
        <a:ext cx="1584403" cy="1074420"/>
      </dsp:txXfrm>
    </dsp:sp>
    <dsp:sp modelId="{E9E4D5BA-CE98-CF42-9774-48DE0BC70649}">
      <dsp:nvSpPr>
        <dsp:cNvPr id="0" name=""/>
        <dsp:cNvSpPr/>
      </dsp:nvSpPr>
      <dsp:spPr>
        <a:xfrm>
          <a:off x="3611518" y="2227021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C8B20C-8C26-FC45-BA4A-356E641DC1C1}">
      <dsp:nvSpPr>
        <dsp:cNvPr id="0" name=""/>
        <dsp:cNvSpPr/>
      </dsp:nvSpPr>
      <dsp:spPr>
        <a:xfrm>
          <a:off x="4953601" y="3589020"/>
          <a:ext cx="1708670" cy="98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logon events</a:t>
          </a:r>
          <a:endParaRPr lang="en-US" sz="2200" kern="1200" dirty="0"/>
        </a:p>
      </dsp:txBody>
      <dsp:txXfrm>
        <a:off x="4953601" y="3589020"/>
        <a:ext cx="1708670" cy="982980"/>
      </dsp:txXfrm>
    </dsp:sp>
    <dsp:sp modelId="{BE79E00D-592B-6E4E-B3F4-925463D3BD1A}">
      <dsp:nvSpPr>
        <dsp:cNvPr id="0" name=""/>
        <dsp:cNvSpPr/>
      </dsp:nvSpPr>
      <dsp:spPr>
        <a:xfrm>
          <a:off x="3126877" y="2227021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6EB02D-A669-8649-8851-1FCDECA15C95}">
      <dsp:nvSpPr>
        <dsp:cNvPr id="0" name=""/>
        <dsp:cNvSpPr/>
      </dsp:nvSpPr>
      <dsp:spPr>
        <a:xfrm>
          <a:off x="1567327" y="3589020"/>
          <a:ext cx="1708670" cy="98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object access</a:t>
          </a:r>
          <a:endParaRPr lang="en-US" sz="2200" kern="1200" dirty="0"/>
        </a:p>
      </dsp:txBody>
      <dsp:txXfrm>
        <a:off x="1567327" y="3589020"/>
        <a:ext cx="1708670" cy="982980"/>
      </dsp:txXfrm>
    </dsp:sp>
    <dsp:sp modelId="{B41166AE-1D93-0F44-B0DE-CA813D64826A}">
      <dsp:nvSpPr>
        <dsp:cNvPr id="0" name=""/>
        <dsp:cNvSpPr/>
      </dsp:nvSpPr>
      <dsp:spPr>
        <a:xfrm>
          <a:off x="2824287" y="1847545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0EFBBC-B310-734C-BCD9-2062FF4085AB}">
      <dsp:nvSpPr>
        <dsp:cNvPr id="0" name=""/>
        <dsp:cNvSpPr/>
      </dsp:nvSpPr>
      <dsp:spPr>
        <a:xfrm>
          <a:off x="1008126" y="2148840"/>
          <a:ext cx="1584403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policy changes</a:t>
          </a:r>
          <a:endParaRPr lang="en-US" sz="2200" kern="1200" dirty="0"/>
        </a:p>
      </dsp:txBody>
      <dsp:txXfrm>
        <a:off x="1008126" y="2148840"/>
        <a:ext cx="1584403" cy="1074420"/>
      </dsp:txXfrm>
    </dsp:sp>
    <dsp:sp modelId="{3D690293-1949-554D-8D63-BB61A9EF07C8}">
      <dsp:nvSpPr>
        <dsp:cNvPr id="0" name=""/>
        <dsp:cNvSpPr/>
      </dsp:nvSpPr>
      <dsp:spPr>
        <a:xfrm>
          <a:off x="2931778" y="1374343"/>
          <a:ext cx="1491203" cy="14913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192EC9-525E-034C-8A16-DBC3A53F7FCA}">
      <dsp:nvSpPr>
        <dsp:cNvPr id="0" name=""/>
        <dsp:cNvSpPr/>
      </dsp:nvSpPr>
      <dsp:spPr>
        <a:xfrm>
          <a:off x="1132392" y="868679"/>
          <a:ext cx="1615470" cy="100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privilege use</a:t>
          </a:r>
          <a:endParaRPr lang="en-US" sz="2200" kern="1200" dirty="0"/>
        </a:p>
      </dsp:txBody>
      <dsp:txXfrm>
        <a:off x="1132392" y="868679"/>
        <a:ext cx="1615470" cy="1005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D4375-0495-7B4F-924B-7105B9DB67F5}">
      <dsp:nvSpPr>
        <dsp:cNvPr id="0" name=""/>
        <dsp:cNvSpPr/>
      </dsp:nvSpPr>
      <dsp:spPr>
        <a:xfrm>
          <a:off x="1367" y="1663"/>
          <a:ext cx="8455465" cy="785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>
          <a:solidFill>
            <a:schemeClr val="accent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elements: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4382" y="24678"/>
        <a:ext cx="8409435" cy="739761"/>
      </dsp:txXfrm>
    </dsp:sp>
    <dsp:sp modelId="{F7C2B438-9A0F-5C43-8B79-1477D11BA4DF}">
      <dsp:nvSpPr>
        <dsp:cNvPr id="0" name=""/>
        <dsp:cNvSpPr/>
      </dsp:nvSpPr>
      <dsp:spPr>
        <a:xfrm>
          <a:off x="1367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syslog() </a:t>
          </a:r>
        </a:p>
      </dsp:txBody>
      <dsp:txXfrm>
        <a:off x="38558" y="989085"/>
        <a:ext cx="1914203" cy="1195419"/>
      </dsp:txXfrm>
    </dsp:sp>
    <dsp:sp modelId="{766BB558-D375-5242-B195-E7E26AB40959}">
      <dsp:nvSpPr>
        <dsp:cNvPr id="0" name=""/>
        <dsp:cNvSpPr/>
      </dsp:nvSpPr>
      <dsp:spPr>
        <a:xfrm>
          <a:off x="1367" y="2386134"/>
          <a:ext cx="1988585" cy="126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>
          <a:solidFill>
            <a:schemeClr val="accent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API referenced by several standard system utilities and available to application programs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8558" y="2423325"/>
        <a:ext cx="1914203" cy="1195419"/>
      </dsp:txXfrm>
    </dsp:sp>
    <dsp:sp modelId="{17DF35D8-8AA6-9A4D-BADC-5C0F291E30A0}">
      <dsp:nvSpPr>
        <dsp:cNvPr id="0" name=""/>
        <dsp:cNvSpPr/>
      </dsp:nvSpPr>
      <dsp:spPr>
        <a:xfrm>
          <a:off x="2156993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logger </a:t>
          </a:r>
        </a:p>
      </dsp:txBody>
      <dsp:txXfrm>
        <a:off x="2194184" y="989085"/>
        <a:ext cx="1914203" cy="1195419"/>
      </dsp:txXfrm>
    </dsp:sp>
    <dsp:sp modelId="{41B13F21-6628-D04D-BBCA-A03F077BFE7D}">
      <dsp:nvSpPr>
        <dsp:cNvPr id="0" name=""/>
        <dsp:cNvSpPr/>
      </dsp:nvSpPr>
      <dsp:spPr>
        <a:xfrm>
          <a:off x="2156993" y="2386134"/>
          <a:ext cx="1988585" cy="126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>
          <a:solidFill>
            <a:schemeClr val="accent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command used to add single-line entries to the system log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194184" y="2423325"/>
        <a:ext cx="1914203" cy="1195419"/>
      </dsp:txXfrm>
    </dsp:sp>
    <dsp:sp modelId="{0C82C74A-503E-0C42-8027-61DA92A62EEF}">
      <dsp:nvSpPr>
        <dsp:cNvPr id="0" name=""/>
        <dsp:cNvSpPr/>
      </dsp:nvSpPr>
      <dsp:spPr>
        <a:xfrm>
          <a:off x="4312620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/etc/syslog.conf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349811" y="989085"/>
        <a:ext cx="1914203" cy="1195419"/>
      </dsp:txXfrm>
    </dsp:sp>
    <dsp:sp modelId="{25D4BD96-7AC5-3741-89A7-C234712F279B}">
      <dsp:nvSpPr>
        <dsp:cNvPr id="0" name=""/>
        <dsp:cNvSpPr/>
      </dsp:nvSpPr>
      <dsp:spPr>
        <a:xfrm>
          <a:off x="4312620" y="2386134"/>
          <a:ext cx="1988585" cy="126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>
          <a:solidFill>
            <a:schemeClr val="accent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configuration file used to control the logging and routing of system log events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4349811" y="2423325"/>
        <a:ext cx="1914203" cy="1195419"/>
      </dsp:txXfrm>
    </dsp:sp>
    <dsp:sp modelId="{4573EA44-A8D5-114D-8212-33E118A3EC55}">
      <dsp:nvSpPr>
        <dsp:cNvPr id="0" name=""/>
        <dsp:cNvSpPr/>
      </dsp:nvSpPr>
      <dsp:spPr>
        <a:xfrm>
          <a:off x="6468247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syslogd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05438" y="989085"/>
        <a:ext cx="1914203" cy="1195419"/>
      </dsp:txXfrm>
    </dsp:sp>
    <dsp:sp modelId="{5B80C82F-4B00-B141-A3CB-9E62BDE677FA}">
      <dsp:nvSpPr>
        <dsp:cNvPr id="0" name=""/>
        <dsp:cNvSpPr/>
      </dsp:nvSpPr>
      <dsp:spPr>
        <a:xfrm>
          <a:off x="6468247" y="2386134"/>
          <a:ext cx="1988585" cy="126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>
          <a:solidFill>
            <a:schemeClr val="accent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daemon to receive/route log events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6505438" y="2423325"/>
        <a:ext cx="1914203" cy="1195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2FBC6-0749-404C-B150-5EA260BBFCFC}">
      <dsp:nvSpPr>
        <dsp:cNvPr id="0" name=""/>
        <dsp:cNvSpPr/>
      </dsp:nvSpPr>
      <dsp:spPr>
        <a:xfrm>
          <a:off x="0" y="0"/>
          <a:ext cx="8229600" cy="5029199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>
          <a:solidFill>
            <a:schemeClr val="accent2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3903218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chemeClr val="bg1"/>
              </a:solidFill>
            </a:rPr>
            <a:t>basic service provides: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125205" y="125205"/>
        <a:ext cx="7979190" cy="4778789"/>
      </dsp:txXfrm>
    </dsp:sp>
    <dsp:sp modelId="{E126A066-8189-6B46-9543-B8A0C2CF5616}">
      <dsp:nvSpPr>
        <dsp:cNvPr id="0" name=""/>
        <dsp:cNvSpPr/>
      </dsp:nvSpPr>
      <dsp:spPr>
        <a:xfrm>
          <a:off x="205740" y="1257299"/>
          <a:ext cx="1234440" cy="114654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 means of capturing relevant events</a:t>
          </a:r>
          <a:endParaRPr lang="en-US" sz="1000" kern="1200" dirty="0"/>
        </a:p>
      </dsp:txBody>
      <dsp:txXfrm>
        <a:off x="241000" y="1292559"/>
        <a:ext cx="1163920" cy="1076029"/>
      </dsp:txXfrm>
    </dsp:sp>
    <dsp:sp modelId="{B7B2575B-3966-3E49-AB01-6069D837C73D}">
      <dsp:nvSpPr>
        <dsp:cNvPr id="0" name=""/>
        <dsp:cNvSpPr/>
      </dsp:nvSpPr>
      <dsp:spPr>
        <a:xfrm>
          <a:off x="205740" y="2444053"/>
          <a:ext cx="1234440" cy="114654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 storage facility</a:t>
          </a:r>
          <a:endParaRPr lang="en-US" sz="1000" kern="1200" dirty="0"/>
        </a:p>
      </dsp:txBody>
      <dsp:txXfrm>
        <a:off x="241000" y="2479313"/>
        <a:ext cx="1163920" cy="1076029"/>
      </dsp:txXfrm>
    </dsp:sp>
    <dsp:sp modelId="{673FCD19-B16F-0544-A265-6CE909C8882E}">
      <dsp:nvSpPr>
        <dsp:cNvPr id="0" name=""/>
        <dsp:cNvSpPr/>
      </dsp:nvSpPr>
      <dsp:spPr>
        <a:xfrm>
          <a:off x="205740" y="3630806"/>
          <a:ext cx="1234440" cy="114654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 protocol for transmitting syslog messages from other machines to a central machine that acts as a syslog server</a:t>
          </a:r>
          <a:endParaRPr lang="en-US" sz="1000" kern="1200" dirty="0"/>
        </a:p>
      </dsp:txBody>
      <dsp:txXfrm>
        <a:off x="241000" y="3666066"/>
        <a:ext cx="1163920" cy="1076029"/>
      </dsp:txXfrm>
    </dsp:sp>
    <dsp:sp modelId="{BA36EDFC-51DC-9948-AA92-A538B8C548BB}">
      <dsp:nvSpPr>
        <dsp:cNvPr id="0" name=""/>
        <dsp:cNvSpPr/>
      </dsp:nvSpPr>
      <dsp:spPr>
        <a:xfrm>
          <a:off x="1645920" y="1257299"/>
          <a:ext cx="6377940" cy="3520440"/>
        </a:xfrm>
        <a:prstGeom prst="roundRect">
          <a:avLst>
            <a:gd name="adj" fmla="val 10500"/>
          </a:avLst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2235479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extra add-on features may include:</a:t>
          </a:r>
          <a:endParaRPr lang="en-US" sz="3300" kern="1200" dirty="0"/>
        </a:p>
      </dsp:txBody>
      <dsp:txXfrm>
        <a:off x="1754186" y="1365565"/>
        <a:ext cx="6161408" cy="3303908"/>
      </dsp:txXfrm>
    </dsp:sp>
    <dsp:sp modelId="{DDC2125C-93EB-2446-9806-C7468F783DD6}">
      <dsp:nvSpPr>
        <dsp:cNvPr id="0" name=""/>
        <dsp:cNvSpPr/>
      </dsp:nvSpPr>
      <dsp:spPr>
        <a:xfrm>
          <a:off x="1805368" y="2841498"/>
          <a:ext cx="850573" cy="15841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robust filtering</a:t>
          </a:r>
          <a:endParaRPr lang="en-US" sz="1000" kern="1200" dirty="0"/>
        </a:p>
      </dsp:txBody>
      <dsp:txXfrm>
        <a:off x="1831526" y="2867656"/>
        <a:ext cx="798257" cy="1531882"/>
      </dsp:txXfrm>
    </dsp:sp>
    <dsp:sp modelId="{8E589618-7390-F846-9C45-076E853681E7}">
      <dsp:nvSpPr>
        <dsp:cNvPr id="0" name=""/>
        <dsp:cNvSpPr/>
      </dsp:nvSpPr>
      <dsp:spPr>
        <a:xfrm>
          <a:off x="2673271" y="2841498"/>
          <a:ext cx="850573" cy="15841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log analysis</a:t>
          </a:r>
          <a:endParaRPr lang="en-US" sz="1000" kern="1200" dirty="0"/>
        </a:p>
      </dsp:txBody>
      <dsp:txXfrm>
        <a:off x="2699429" y="2867656"/>
        <a:ext cx="798257" cy="1531882"/>
      </dsp:txXfrm>
    </dsp:sp>
    <dsp:sp modelId="{9E47CE93-EFCA-DC4A-B5A0-69C138626CB7}">
      <dsp:nvSpPr>
        <dsp:cNvPr id="0" name=""/>
        <dsp:cNvSpPr/>
      </dsp:nvSpPr>
      <dsp:spPr>
        <a:xfrm>
          <a:off x="3541174" y="2841498"/>
          <a:ext cx="850573" cy="15841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event response</a:t>
          </a:r>
          <a:endParaRPr lang="en-US" sz="1000" kern="1200" dirty="0"/>
        </a:p>
      </dsp:txBody>
      <dsp:txXfrm>
        <a:off x="3567332" y="2867656"/>
        <a:ext cx="798257" cy="1531882"/>
      </dsp:txXfrm>
    </dsp:sp>
    <dsp:sp modelId="{25D9F5FB-1CCD-7446-892F-62B96360259D}">
      <dsp:nvSpPr>
        <dsp:cNvPr id="0" name=""/>
        <dsp:cNvSpPr/>
      </dsp:nvSpPr>
      <dsp:spPr>
        <a:xfrm>
          <a:off x="4409077" y="2841498"/>
          <a:ext cx="850573" cy="15841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alternative message formats</a:t>
          </a:r>
          <a:endParaRPr lang="en-US" sz="1000" kern="1200" dirty="0"/>
        </a:p>
      </dsp:txBody>
      <dsp:txXfrm>
        <a:off x="4435235" y="2867656"/>
        <a:ext cx="798257" cy="1531882"/>
      </dsp:txXfrm>
    </dsp:sp>
    <dsp:sp modelId="{28529845-CA7E-694D-A0BC-DF3C34D0E5DC}">
      <dsp:nvSpPr>
        <dsp:cNvPr id="0" name=""/>
        <dsp:cNvSpPr/>
      </dsp:nvSpPr>
      <dsp:spPr>
        <a:xfrm>
          <a:off x="5276979" y="2841498"/>
          <a:ext cx="850573" cy="15841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log file encryption</a:t>
          </a:r>
          <a:endParaRPr lang="en-US" sz="1000" kern="1200" dirty="0"/>
        </a:p>
      </dsp:txBody>
      <dsp:txXfrm>
        <a:off x="5303137" y="2867656"/>
        <a:ext cx="798257" cy="1531882"/>
      </dsp:txXfrm>
    </dsp:sp>
    <dsp:sp modelId="{D0567D1B-6575-DC4B-B96F-85CCD9C16D78}">
      <dsp:nvSpPr>
        <dsp:cNvPr id="0" name=""/>
        <dsp:cNvSpPr/>
      </dsp:nvSpPr>
      <dsp:spPr>
        <a:xfrm>
          <a:off x="6144882" y="2841498"/>
          <a:ext cx="850573" cy="15841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database storage</a:t>
          </a:r>
          <a:endParaRPr lang="en-US" sz="1000" kern="1200" dirty="0"/>
        </a:p>
      </dsp:txBody>
      <dsp:txXfrm>
        <a:off x="6171040" y="2867656"/>
        <a:ext cx="798257" cy="1531882"/>
      </dsp:txXfrm>
    </dsp:sp>
    <dsp:sp modelId="{65861790-CACA-EC46-932B-59A49D74C1EA}">
      <dsp:nvSpPr>
        <dsp:cNvPr id="0" name=""/>
        <dsp:cNvSpPr/>
      </dsp:nvSpPr>
      <dsp:spPr>
        <a:xfrm>
          <a:off x="7012785" y="2841498"/>
          <a:ext cx="850573" cy="15841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rate limiting</a:t>
          </a:r>
          <a:endParaRPr lang="en-US" sz="1000" kern="1200" dirty="0"/>
        </a:p>
      </dsp:txBody>
      <dsp:txXfrm>
        <a:off x="7038943" y="2867656"/>
        <a:ext cx="798257" cy="1531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5ADAB-2537-6149-9EEA-1E3146D818F0}">
      <dsp:nvSpPr>
        <dsp:cNvPr id="0" name=""/>
        <dsp:cNvSpPr/>
      </dsp:nvSpPr>
      <dsp:spPr>
        <a:xfrm>
          <a:off x="0" y="308339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indicate interesting type of event has occurred</a:t>
          </a:r>
          <a:endParaRPr lang="en-US" sz="1600" kern="1200" dirty="0"/>
        </a:p>
      </dsp:txBody>
      <dsp:txXfrm>
        <a:off x="0" y="308339"/>
        <a:ext cx="8229600" cy="680400"/>
      </dsp:txXfrm>
    </dsp:sp>
    <dsp:sp modelId="{B10DF42A-CADC-074D-BC79-B9B74FC4DF92}">
      <dsp:nvSpPr>
        <dsp:cNvPr id="0" name=""/>
        <dsp:cNvSpPr/>
      </dsp:nvSpPr>
      <dsp:spPr>
        <a:xfrm>
          <a:off x="411480" y="72179"/>
          <a:ext cx="1950695" cy="472320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basic alerting</a:t>
          </a:r>
          <a:endParaRPr lang="en-US" sz="1600" kern="1200" dirty="0"/>
        </a:p>
      </dsp:txBody>
      <dsp:txXfrm>
        <a:off x="434537" y="95236"/>
        <a:ext cx="1904581" cy="426206"/>
      </dsp:txXfrm>
    </dsp:sp>
    <dsp:sp modelId="{0AC9DCAC-BD7F-394D-85E7-3C63E3A0FAA9}">
      <dsp:nvSpPr>
        <dsp:cNvPr id="0" name=""/>
        <dsp:cNvSpPr/>
      </dsp:nvSpPr>
      <dsp:spPr>
        <a:xfrm>
          <a:off x="0" y="1311299"/>
          <a:ext cx="8229600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define normal versus unusual events / patterns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compare with new data to detect changes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thresholding is the identification of data that exceed a particular baseline value</a:t>
          </a:r>
          <a:endParaRPr lang="en-US" sz="1600" kern="1200" dirty="0"/>
        </a:p>
      </dsp:txBody>
      <dsp:txXfrm>
        <a:off x="0" y="1311299"/>
        <a:ext cx="8229600" cy="1411200"/>
      </dsp:txXfrm>
    </dsp:sp>
    <dsp:sp modelId="{ABDA086D-43E9-FC43-8BD4-11BA617D47BA}">
      <dsp:nvSpPr>
        <dsp:cNvPr id="0" name=""/>
        <dsp:cNvSpPr/>
      </dsp:nvSpPr>
      <dsp:spPr>
        <a:xfrm>
          <a:off x="411480" y="1075139"/>
          <a:ext cx="2103123" cy="472320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baselining</a:t>
          </a:r>
          <a:endParaRPr lang="en-US" sz="1600" b="1" kern="1200" dirty="0"/>
        </a:p>
      </dsp:txBody>
      <dsp:txXfrm>
        <a:off x="434537" y="1098196"/>
        <a:ext cx="2057009" cy="426206"/>
      </dsp:txXfrm>
    </dsp:sp>
    <dsp:sp modelId="{DF219315-574D-8447-A2B7-AF56670E9ECF}">
      <dsp:nvSpPr>
        <dsp:cNvPr id="0" name=""/>
        <dsp:cNvSpPr/>
      </dsp:nvSpPr>
      <dsp:spPr>
        <a:xfrm>
          <a:off x="0" y="3045059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detection of events within a given set of parameters</a:t>
          </a:r>
          <a:endParaRPr lang="en-US" sz="1600" kern="1200" dirty="0"/>
        </a:p>
      </dsp:txBody>
      <dsp:txXfrm>
        <a:off x="0" y="3045059"/>
        <a:ext cx="8229600" cy="680400"/>
      </dsp:txXfrm>
    </dsp:sp>
    <dsp:sp modelId="{B06CDB90-0A87-AB4E-8E4D-3C55D227B798}">
      <dsp:nvSpPr>
        <dsp:cNvPr id="0" name=""/>
        <dsp:cNvSpPr/>
      </dsp:nvSpPr>
      <dsp:spPr>
        <a:xfrm>
          <a:off x="411480" y="2808899"/>
          <a:ext cx="2103123" cy="472320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windowing</a:t>
          </a:r>
          <a:endParaRPr lang="en-US" sz="1600" kern="1200" dirty="0"/>
        </a:p>
      </dsp:txBody>
      <dsp:txXfrm>
        <a:off x="434537" y="2831956"/>
        <a:ext cx="2057009" cy="426206"/>
      </dsp:txXfrm>
    </dsp:sp>
    <dsp:sp modelId="{2C5B5EDE-B76E-2845-B8DA-3B56B9248493}">
      <dsp:nvSpPr>
        <dsp:cNvPr id="0" name=""/>
        <dsp:cNvSpPr/>
      </dsp:nvSpPr>
      <dsp:spPr>
        <a:xfrm>
          <a:off x="0" y="4048020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seeks relationships among events</a:t>
          </a:r>
          <a:endParaRPr lang="en-US" sz="1600" kern="1200" dirty="0"/>
        </a:p>
      </dsp:txBody>
      <dsp:txXfrm>
        <a:off x="0" y="4048020"/>
        <a:ext cx="8229600" cy="680400"/>
      </dsp:txXfrm>
    </dsp:sp>
    <dsp:sp modelId="{046AB6D3-675C-EA47-A38A-E88183BBC11D}">
      <dsp:nvSpPr>
        <dsp:cNvPr id="0" name=""/>
        <dsp:cNvSpPr/>
      </dsp:nvSpPr>
      <dsp:spPr>
        <a:xfrm>
          <a:off x="411480" y="3811860"/>
          <a:ext cx="2103123" cy="472320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correlation</a:t>
          </a:r>
          <a:endParaRPr lang="en-US" sz="1600" kern="1200" dirty="0"/>
        </a:p>
      </dsp:txBody>
      <dsp:txXfrm>
        <a:off x="434537" y="3834917"/>
        <a:ext cx="205700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10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FE390063-7274-A941-AC26-01EE1767351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784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45" charset="-128"/>
        <a:cs typeface="ＭＳ Ｐゴシック" pitchFamily="4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Security auditing is a form of auditing that focuses on the security of an organization’s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information system (IS) assets. This function is a key element in computer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security. Security auditing can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• Provide a level of assurance concerning the proper operation of the computer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with respect to security.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• Generate data that can be used in after-the-fact analysis of an attack, whether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successful or unsuccessful.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• Provide a means of assessing inadequacies in the security service.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• Provide data that can be used to define anomalous behavior.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• Maintain a record useful in computer forensics.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7C8CD-4335-DD4F-B987-9684F89BBCCE}" type="slidenum">
              <a:rPr lang="en-AU" smtClean="0"/>
              <a:pPr/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1DA39-D624-4E47-B944-1E2326DF7907}" type="slidenum">
              <a:rPr lang="en-AU"/>
              <a:pPr/>
              <a:t>11</a:t>
            </a:fld>
            <a:endParaRPr lang="en-A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audit trails are generally used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monitor and optimize system performance but can serve a security audit function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as well. The system enforces certain aspects of security policy, such as access to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itself. A system-level audit trail should capture data such as login attempts,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both successful and unsuccessful, devices used, and OS functions performed. Other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functions may be of interest for auditing, such as system operation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network performance indicators.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18.4a , from [NIST95], is an example of a system-level audit trail 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UNIX system. The shutdown command terminates all processes and takes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down to single-user mode. The su command creates a UNIX shell.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Application-level audit trails may be used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detect security violations within an application or to detect flaws in the application’s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interaction with the system. For critical applications, or those that deal with sensitive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data, an application-level audit trail can provide the desired level of detail to assess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security threats and impacts. For example, for an e-mail application, an audit trail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can record sender and receiver, message size, and types of attachments. An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 for a database interaction using SQL (Structured Query Language) queries can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record the user, type of transaction, and even individual tables, rows, columns,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 items accessed.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18.4b is an example of an application-level audit trail for a mail delivery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system.</a:t>
            </a:r>
          </a:p>
          <a:p>
            <a:pPr eaLnBrk="1" hangingPunct="1"/>
            <a:endParaRPr lang="en-US" b="1" i="1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i="1" smtClean="0">
                <a:ea typeface="ＭＳ Ｐゴシック" pitchFamily="-110" charset="-128"/>
                <a:cs typeface="ＭＳ Ｐゴシック" pitchFamily="-110" charset="-128"/>
              </a:rPr>
              <a:t>A user-level audit trail traces the activity of individual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users over time. It can be used to hold a user accountable for his or her actions. Such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trails are also useful as input to an analysis program that attempts to define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normal versus anomalous behavior.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user-level audit trail can record user interactions with the system,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such as commands issued, identification and authentication attempts,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files and resources accessed. The audit trail can also capture the user’s use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applications.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18.4c is an example of a user-level audit trail on a UNIX system.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2AD9D-BEB4-A24E-B24B-D72B9F61CC1B}" type="slidenum">
              <a:rPr lang="en-AU"/>
              <a:pPr/>
              <a:t>12</a:t>
            </a:fld>
            <a:endParaRPr lang="en-A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trails can be generated by equipment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that controls physical access and then transmitted to a central host for subsequent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storage and analysis. Examples are card-key systems and alarm systems. [NIST95]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lists the following as examples of the type of data of interest: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date and time the access was attempted or made should be logged,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as should the gate or door through which the access was attempted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made, and the individual (or user ID) making the attempt to access the gate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or door.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Invalid attempts should be monitored and logged by non-computer audit trails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just as they are for computer system audit trails. Management should be made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aware if someone attempts to gain access during unauthorized hours.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Logged information should also include attempts to add, modify, or delete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physical access privileges (e.g., granting a new employee access to the building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or granting transferred employees access to their new office [and, of course,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deleting their old access, as applicable]).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As with system and application audit trails, auditing of non-computer functions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can be implemented to send messages to security personnel indicating valid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invalid attempts to gain access to controlled spaces. In order not to desensitize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guard or monitor, all access should not result in messages being sent to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screen. Only exceptions, such as failed access attempts, should be highlighted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those monitoring access.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44A22-3E23-284F-8831-74D3DDAA66CA}" type="slidenum">
              <a:rPr lang="en-AU"/>
              <a:pPr/>
              <a:t>13</a:t>
            </a:fld>
            <a:endParaRPr lang="en-A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RFC 2196 ( </a:t>
            </a:r>
            <a:r>
              <a:rPr lang="en-US" i="1" smtClean="0">
                <a:ea typeface="ＭＳ Ｐゴシック" pitchFamily="-110" charset="-128"/>
                <a:cs typeface="ＭＳ Ｐゴシック" pitchFamily="-110" charset="-128"/>
              </a:rPr>
              <a:t>Site Security Handbook ) lists three alternatives for storing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records: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Read/write file on a host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Write-once/read-many device (e.g., CD-ROM or DVD-ROM)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Write-only device (e.g., a line printer)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File system logging is relatively easy to configure and is the least resource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intensive. Records can be accessed instantly, which is useful for countering 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ongoing attack. However, this approach is highly vulnerable. If an attacker gains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privileged access to a system, then the audit trail is vulnerable to modification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deletion.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CD-ROM or similar storage method is far more secure but less convenient.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steady supply of recordable media is needed. Access may be delayed and not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available immediately.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Printed logs do provide a paper trail, but are impractical for capturing detailed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data on large systems or networked systems. RFC 2196 suggests that the paper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log can be useful when a permanent, immediately available log is required even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with a system crash.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Protection of the audit trail involves both integrity and confidentiality. Integrity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is particularly important because an intruder may attempt to remove evidence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intrusion by altering the audit trail. For file system logging, perhaps the best way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ensure integrity is the digital signature. Write-once devices, such as CD-ROM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paper, automatically provide integrity. Strong access control is another measure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provide integrity.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Confidentiality is important if the audit trail contains user information that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is sensitive and should not be disclosed to all users, such as information about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changes in a salary or pay grade status. Strong access control helps in this regard.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 effective measure is symmetric encryption (e.g., using AES [Advanced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Encryption Standard] or triple DES [Data Encryption Standard]). The secret key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must be protected and only available to the audit trail software and subsequent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analysis software.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Note that integrity and confidentiality measures protect audit trail data not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only in local storage but also during transmission to a central repository.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77BB1-B59F-0C43-A9F4-62936E30B0CF}" type="slidenum">
              <a:rPr lang="en-AU"/>
              <a:pPr/>
              <a:t>14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foundation of a security auditing facility is the initial capture of the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data. This requires that the software include hooks, or capture points, that trigger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collection and storage of data as preselected events occur. Such an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collection or logging function is dependent on the nature of the software and will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vary depending on the underlying operating system and the applications involved.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 this section, we look at approaches to implementing the logging function for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and user-level audit trails on the one hand and application-level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trails on the other.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0E6EC-1C9D-224B-B7A7-6FC3FAD0D2EE}" type="slidenum">
              <a:rPr lang="en-AU"/>
              <a:pPr/>
              <a:t>15</a:t>
            </a:fld>
            <a:endParaRPr lang="en-A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 event in Windows Event Log is an entity that describes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some interesting occurrence in a computer system. Events contain a numeric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identification code, a set of attributes (task,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opcode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, level, version, and keywords),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optional user-supplied data. Windows is equipped with three types of event logs: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System event log: Used by applications running under system service accounts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(installed system services), drivers, or a component or application that has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events that relate to the health of the computer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Application event log: Events for all user-level applications. This log is not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secured and it is open to any applications. Applications that log extensive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information should define an application-specific log.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Security event log: The Windows Audit Log. This event log is for exclusive use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the Windows Local Security Authority. User events may appear as audits if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supported by the underlying application.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Table 18.4 lists the items of information stored for each event.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766C1-5E5E-9A42-96C7-A98E79E44FFC}" type="slidenum">
              <a:rPr lang="en-AU" smtClean="0"/>
              <a:pPr/>
              <a:t>16</a:t>
            </a:fld>
            <a:endParaRPr lang="en-A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C3095-5247-AD43-B884-CDCCCD51B1AF}" type="slidenum">
              <a:rPr lang="en-AU"/>
              <a:pPr/>
              <a:t>17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18.5 is an example of data exported from a Windows system event log.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D6969-705E-144E-AE30-31DC5FF28E8D}" type="slidenum">
              <a:rPr lang="en-AU"/>
              <a:pPr/>
              <a:t>18</a:t>
            </a:fld>
            <a:endParaRPr lang="en-A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Windows allows the system user to enable auditing in nine different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categories: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Account logon events: User authentication activity from the perspective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system that validated the attempt. Examples: authentication granted;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authentication ticket request failed; account mapped for logon; account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could not be mapped for logon. Individual actions in this category are not particularly instructive, but large numbers of failures may indicate scanning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activity, brute-force attacks on individual accounts, or the propagation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automated exploits.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Account management: Administrative activity related to the creation,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management, and deletion of individual accounts and user groups. Examples: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user account created; change password attempt; user account deleted; security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enabled global group member added; domain policy changed.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Directory service access: User-level access to any Active Directory object that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has a System Access Control List defined. An SACL creates a set of users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user groups for which granular auditing is required.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Logon events: User authentication activity, either to a local machine or over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network, from the system that originated the activity. Examples: successful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user logon; logon failure, unknown username, or bad password; logon failure,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because account is disabled; logon failure, because account has expired; logon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failure, user not allowed to logon at this computer; user logoff; logon failure,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account locked out.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Object access: User-level access to file system and registry objects that have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 Access Control Lists defined. Provides a relatively easy way to track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read access, as well as changes, to sensitive files, integrated with the operating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system. Examples: object open; object deleted.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Policy changes: Administrative changes to the access policies, audit configuration,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other system-level settings. Examples: user right assigned; new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trusted domain; audit policy changed.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Privilege use: Windows incorporates the concept of a user right, granular permission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perform a particular task. If you enable privilege use auditing, you record all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instances of users exercising their access to particular system functions (creating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objects, debugging executable code, or backing up the system). Examples: specified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privileges were added to a user’s access token (during logon); a user attempted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perform a privileged system service operation.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Process tracking: Generates detailed audit information when processes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start and finish, programs are activated, or objects are accessed indirectly.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Examples: new process was created; process exited; auditable data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was protected; auditable data was unprotected; user attempted to install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service.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System events: Records information on events that affect the availability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integrity of the system, including boot messages and the system shutdown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message. Examples: system is starting; Windows is shutting down; resource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exhaustion in the logging subsystem; some audits lost; audit log cleared.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AE319-0548-0B4F-B9BF-51ABE0ED12EE}" type="slidenum">
              <a:rPr lang="en-AU"/>
              <a:pPr/>
              <a:t>19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 is UNIX’s general-purpose logging mechanism found on all UNIX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variants and Linux. It consists of the following elements: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syslog() : An application program interface (API) referenced by several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standard system utilities and available to application programs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logger: A UNIX command used to add single-line entries to the system log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/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etc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/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syslog.conf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The configuration file used to control the logging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routing of system log events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The system daemon used to receive and route system log events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from syslog() calls and logger commands.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Different UNIX implementations will have different variants of the syslog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facility, and there are no uniform system log formats across systems. Chapter 25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examines the Linux syslog facility. Here, we provide a brief overview of some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syslog-related functions and look at the syslog protocol.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558B5-2E96-7443-B395-3AB4C636CA50}" type="slidenum">
              <a:rPr lang="en-AU"/>
              <a:pPr/>
              <a:t>20</a:t>
            </a:fld>
            <a:endParaRPr lang="en-A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basic service offered by UNIX syslog is a means of capturing relevant events,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storage facility, and a protocol for transmitting syslog messages from other machines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a central machine that acts as a syslog server. In addition to these basic functions,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other services are available, often as third-party packages and in some cases as built-in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modules. [KENT06] lists the following as being the most common extra features: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Robust filtering: Original syslog implementations allowed messages to be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handled differently based on their facility and priority only; no finer-grained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filtering was permitted. Some current syslog implementations offer more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robust filtering capabilities, such as handling messages differently based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on the host or program that generated a message, or a regular expression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matching content in the body of a message. Some implementations also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allow multiple filters to be applied to a single message, which provides more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complex filtering capabilities.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Log analysis: Originally, syslog servers did not perform any analysis of log data;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they simply provided a framework for log data to be recorded and transmitted.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Administrators could use separate add-on programs for analyzing syslog data.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Some syslog implementations now have limited log analysis capabilities built-in,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such as the ability to correlate multiple log entries.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Event response: Some syslog implementations can initiate actions when certain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events are detected. Examples of actions include sending SNMP traps, alerting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administrators through pages or e-mails, and launching a separate program 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script. It is also possible to create a new syslog message that indicates that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certain event was detected.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Alternative message formats: Some syslog implementations can accept data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non-syslog formats, such as SNMP traps. This can be helpful for getting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security event data from hosts that do not support syslog and cannot be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modified to do so.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Log file encryption: Some syslog implementations can be configured to encrypt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rotated log files automatically, protecting their confidentiality. This can also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be accomplished through the use of OS or third-party encryption programs.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Database storage for logs: Some implementations can store log entries in both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traditional syslog files and a database. Having the log entries in a database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format can be very helpful for subsequent log analysis.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Rate limiting: Some implementations can limit the number of syslog messages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 TCP connections from a particular source during a certain period of time.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This is useful in preventing a denial of service for the syslog server and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loss of syslog messages from other sources. Because this technique is designed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cause the loss of messages from a source that is overwhelming the syslog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server, it can cause some log data to be lost during an adverse event that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generates an unusually large number of messages.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F5F90-E86A-8044-BB8C-ADF9964E8F48}" type="slidenum">
              <a:rPr lang="en-AU"/>
              <a:pPr/>
              <a:t>2</a:t>
            </a:fld>
            <a:endParaRPr lang="en-A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Reviewing the functionality suggested by Figures 18.1 and 18.3 , we can develop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set of requirements for security auditing. The first requirement is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event definition 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security administrator must define the set of events that are subject to audit.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go into more detail in the next section, but we include here a list suggested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Introduction of objects within the security-related portion of the software into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subject’s address space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Deletion of objects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Distribution or revocation of access rights or capabilities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Changes to subject or object security attributes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Policy checks performed by the security software as a result of a request by a subject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use of access rights to bypass a policy check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Use of identification and authentication functions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Security-related actions taken by an operator and/or authorized user (e.g.,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suppression of a protection mechanism)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Import/export of data from/to removable media (e.g., printed output, tapes,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disks)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084E8-95F9-BC43-898F-FC306163357F}" type="slidenum">
              <a:rPr lang="en-AU"/>
              <a:pPr/>
              <a:t>21</a:t>
            </a:fld>
            <a:endParaRPr lang="en-A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syslog protocol provides a transport to allow a machine to send event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notification messages across IP networks to event message collectors—also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known as syslog servers. Within a system, we can view the process of capturing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recording events in terms of various applications and system facilities sending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messages to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for storage in the system log. Because each process, application,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UNIX OS implementation may have different formatting conventions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logged events, the syslog protocol provides only a very general message format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transmission between systems. A common version of the syslog protocol was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originally developed on the University of California Berkeley Software Distribution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(BSD) UNIX/TCP/IP system implementations. This version is documented in RFC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3164, </a:t>
            </a:r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The BSD Syslog Protocol . Subsequently, IETF issued RFC 5424, The Syslog</a:t>
            </a:r>
          </a:p>
          <a:p>
            <a:pPr eaLnBrk="1" hangingPunct="1"/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Protocol , which is intended to be an Internet standard and which differs in some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details from the BSD version. In what follows, we describe the BSD version.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Messages in the BSD syslog format consist of three parts: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PRI: Consists of a code that represents the Facilities and Severity values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message, described subsequently.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Header: Contains a timestamp and an indication of the hostname or IP address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the device.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Msg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Consists of two fields: The TAG field is the name of the program 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process that generated the message; the CONTENT contains the details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message. The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Msg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part has traditionally been a free-form message of printable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characters that gives some detailed information of the event.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08F86-5037-5A47-9B28-82AFC7A7E362}" type="slidenum">
              <a:rPr lang="en-AU"/>
              <a:pPr/>
              <a:t>22</a:t>
            </a:fld>
            <a:endParaRPr lang="en-A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18.6 shows several examples of syslog messages, excluding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PRI part.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8D4EA-87C7-0B43-B324-402CAB341E72}" type="slidenum">
              <a:rPr lang="en-AU"/>
              <a:pPr/>
              <a:t>23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All messages sent to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have a facility and a severity ( Table 18.5 ).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facility identifies the application or system component that generates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message. The severity, or message level, indicates the relative severity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 and can be used for some rudimentary filtering.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C0A84-3C63-AE46-81BC-C01AA0CC807F}" type="slidenum">
              <a:rPr lang="en-AU"/>
              <a:pPr/>
              <a:t>24</a:t>
            </a:fld>
            <a:endParaRPr lang="en-A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Applications, especially applications with a certain level of privilege, present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security problems that may not be captured by system-level or user-level auditing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data. Application-level vulnerabilities constitute a large percentage of reported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vulnerabilities on security mailing lists. One type of vulnerability that can be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exploited is the all-too-frequent lack of dynamic checks on input data, which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make possible buffer overflow (see Chapter 10 ) and format string attacks. Other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vulnerabilities exploit errors in application logic. For example, a privileged application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may be designed to read and print a specific file. An error in the application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might allow an attacker to exploit an unexpected interaction with the shell environment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force the application to read and print a different file, which would result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security compromise.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Auditing at the system level does not provide the level of detail to catch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 logic error behavior. Further, intrusion detection systems look for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attack signatures or anomalous behavior that would fail to appear with attacks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based on application logic errors. For both detection and auditing purposes, it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may be necessary to capture in detail the behavior of an application, beyond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its access to system services and file systems. The information needed to detect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application-level attacks may be missing or too difficult to extract from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low-level information included in system call traces and in the audit records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produced by the operating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the remainder of this section, we examine two approaches to collecting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 data from applications: interposable libraries and dynamic binary rewriting.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technique described in [KUPE99] and [KUPE04] provides for application-level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auditing by creating new procedures that intercept calls to shared library functions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 order to instrument the activity. Interposition allows the generation of audit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data without needing to recompile either the system libraries or the application of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interest. Thus, audit data can be generated without changing the system’s shared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libraries or needing access to the source code for the executable on which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interposition is to be performed. This approach can be used on any UNIX or Linux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variant and on some other operating systems.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technique exploits the use of dynamic libraries in UNIX. Before examining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technique, we provide a brief background on shared libraries.</a:t>
            </a:r>
          </a:p>
          <a:p>
            <a:pPr eaLnBrk="1" hangingPunct="1">
              <a:defRPr/>
            </a:pPr>
            <a:endParaRPr lang="en-US" b="1" i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ea typeface="+mn-ea"/>
                <a:cs typeface="+mn-cs"/>
              </a:rPr>
              <a:t>The OS includes hundreds of C library functions in archive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libraries. Each library consists of a set of variables and functions that are compiled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and linked together. The linking function resolves all memory references to data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and program code within the library, generating logical, or relative, addresses.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function can be linked into an executable program, on demand, at compilation.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If a function is not part of the program code, the link loader searches a list of libraries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and links the desired object into the target executable. On loading, a separate copy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of the linked library function is loaded into the program’s virtual memory. This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scheme is referred to as </a:t>
            </a:r>
            <a:r>
              <a:rPr lang="en-US" b="1" dirty="0" smtClean="0">
                <a:ea typeface="+mn-ea"/>
                <a:cs typeface="+mn-cs"/>
              </a:rPr>
              <a:t>statically linked libraries .</a:t>
            </a:r>
          </a:p>
          <a:p>
            <a:pPr eaLnBrk="1" hangingPunct="1"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more flexible scheme, first introduced with UNIX System V Release 3, is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use of </a:t>
            </a:r>
            <a:r>
              <a:rPr lang="en-US" b="1" dirty="0" smtClean="0">
                <a:ea typeface="+mn-ea"/>
                <a:cs typeface="+mn-cs"/>
              </a:rPr>
              <a:t>statically linked shared libraries . As with statically linked libraries,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referenced shared object is incorporated into the target executable at link time by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link loader. However, each object in a statically linked shared library is assigned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fixed virtual address. The link loader connects external referenced objects to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their definition in the library by assigning their virtual addresses when the executable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is created. Thus, only a single copy of each library function exists. Further,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function can be modified and remains in its fixed virtual address. Only the object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needs to be recompiled, not the executable programs that reference it. However,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modification generally must be minor; the changes must be made in such a way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that the start address and the address of any variables, constants, or program labels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 the code are not changed.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UNIX System V Release 4 introduced the concept of </a:t>
            </a:r>
            <a:r>
              <a:rPr lang="en-US" b="1" dirty="0" smtClean="0">
                <a:ea typeface="+mn-ea"/>
                <a:cs typeface="+mn-cs"/>
              </a:rPr>
              <a:t>dynamically linked</a:t>
            </a: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shared libraries . With dynamically linked libraries, the linking to shared library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routines is deferred until load time. At this time, the desired library contents are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mapped into the process’s virtual address space. Thus, if changes are made to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library prior to load time, any program that references the library is unaffected.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For both statically and dynamically linked shared libraries, the memory pages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of the shared pages must be marked read-only. The system uses a copy-on-write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scheme if a program performs a memory update on a shared page: The system assigns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 copy of the page to the process, which it can modify without affecting other users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of the page.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3A4EB-B205-424F-BD3D-AA59896E7B1C}" type="slidenum">
              <a:rPr lang="en-AU" smtClean="0"/>
              <a:pPr/>
              <a:t>25</a:t>
            </a:fld>
            <a:endParaRPr lang="en-A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6E1B-9B91-4D4F-A937-750B7B5EA92E}" type="slidenum">
              <a:rPr lang="en-AU"/>
              <a:pPr/>
              <a:t>26</a:t>
            </a:fld>
            <a:endParaRPr lang="en-A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Figure 18.7a indicates the normal mode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operation when a program invokes a routine in dynamically linked shared libraries.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 load time, the reference to routine foo in the program is resolved to the virtual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memory address of the start of the foo in the shared library.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library interpolation, a special interposable library is constructed so that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 load time, the program links to the interposable library instead of the shared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library. For each function in the shared library for which auditing is to be invoked,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interposable library contains a function with the same name. If the desired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function is not contained in the interposed library, the loader continues its search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shared library and links directly with the target function.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interposed module can perform any auditing-related function, such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recording the fact of the call, the parameters passed and returned, the return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address in the calling program, and so forth. Typically, the interposed module will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call the actual shared function ( Figure 18.7b ) so that the application’s behavior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not altered, just instrumented.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This technique allows the interception of certain function calls and the storage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state between such calls without requiring the recompilation of the calling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program or shared objects.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[KUPE99] gives an example of an interposable library function written in C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( Figure 18.8 ). The function can be described as follows:</a:t>
            </a:r>
          </a:p>
          <a:p>
            <a:pPr eaLnBrk="1" hangingPunct="1"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1. AUDIT_CALL_START (line 8) is placed at the beginning of every interposed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function. This makes it easy to insert arbitrary initialization code into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each function.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2. AUDIT_LOOKUP_COMMAND (line 10 in Figure 18.8a , detail in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Figure 18.8b ) performs the lookup of the pointer to the next definition of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function in the shared libraries using the dlsym(3x) command. The special flag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RTLD_NEXT ( Figure 18.8b , line 2), indicates that the next reference along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library search path used by the run-time loader will be returned. The function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pointer is stored in fptr if a reference is found, or the error value is returned to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calling program.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3. Line 12 contains the commands that are executed before the function is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called.</a:t>
            </a:r>
          </a:p>
          <a:p>
            <a:pPr eaLnBrk="1" hangingPunct="1"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4. In this case, the interposed function executes the original function call and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returns the value to the user (line 14). Other possible actions include the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examination, recording, or transformation of the arguments; the prevention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of the actual execution of the library call; and the examination, recording, or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transformation of the return value.</a:t>
            </a:r>
          </a:p>
          <a:p>
            <a:pPr eaLnBrk="1" hangingPunct="1">
              <a:defRPr/>
            </a:pPr>
            <a:endParaRPr lang="en-US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5. Additional code could be inserted before the result is returned (line 16), but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this example has none inserted.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2296-D5BB-6741-AB86-17E3D44518C1}" type="slidenum">
              <a:rPr lang="en-AU" smtClean="0"/>
              <a:pPr/>
              <a:t>27</a:t>
            </a:fld>
            <a:endParaRPr lang="en-A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2DAF0-D90F-C94F-B95A-6459A10A5839}" type="slidenum">
              <a:rPr lang="en-AU"/>
              <a:pPr/>
              <a:t>28</a:t>
            </a:fld>
            <a:endParaRPr lang="en-A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interposition technique is designed to work with dynamically linked shared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libraries. It cannot intercept function calls of statically linked programs unless all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programs in the system are re-linked at the time that the audit library is introduced.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[ZHOU04] describes a technique, referred to as dynamic binary rewriting, that can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be used with both statically and dynamically linked programs.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Dynamic binary rewriting is a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postcompilation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technique that directly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changes the binary code of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executables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. The change is made at load time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modifies only the memory image of a program, not the binary program file 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secondary storage. As with the interposition technique, dynamic binary rewriting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does not require recompilation of the application binary. Audit module selection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is postponed until the application is invoked, allowing for flexible selection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auditing configuration.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technique is implemented on Linux using two modules: a loadable kernel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module and a monitoring daemon. Linux is structured as a collection of modules,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number of which can be automatically loaded and unloaded on demand. These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relatively independent blocks are referred to as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loadable modules [GOYE99].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essence, a module is an object file whose code can be linked to and unlinked from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kernel at run time. Typically, a module implements some specific function, such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a file system, a device driver, or some other feature of the kernel’s upper layer.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module does not execute as its own process or thread, although it can create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kernel threads for various purposes as necessary. Rather, a module is executed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kernel mode on behalf of the current process.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71C36-56F4-5C4D-89D8-956E54E21DA7}" type="slidenum">
              <a:rPr lang="en-AU"/>
              <a:pPr/>
              <a:t>29</a:t>
            </a:fld>
            <a:endParaRPr lang="en-A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Programs and procedures for audit trail analysis vary widely, depending on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configuration, the areas of most concern, the software available, the security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policy of the organization, and the behavior patterns of legitimate users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intruders. This section provides some observations concerning audit trail analysis.</a:t>
            </a:r>
          </a:p>
          <a:p>
            <a:pPr eaLnBrk="1" hangingPunct="1"/>
            <a:endParaRPr lang="en-US" b="1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perform useful audit analysis, the analyst or security administrator needs 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understanding of the information available and how it can be used. NIST SP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800-92 [KENT06] offers some useful advice in this regard, which we summarize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 this subsection.</a:t>
            </a:r>
          </a:p>
          <a:p>
            <a:pPr eaLnBrk="1" hangingPunct="1"/>
            <a:endParaRPr lang="en-US" b="1" i="1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i="1" smtClean="0">
                <a:ea typeface="ＭＳ Ｐゴシック" pitchFamily="-110" charset="-128"/>
                <a:cs typeface="ＭＳ Ｐゴシック" pitchFamily="-110" charset="-128"/>
              </a:rPr>
              <a:t>The security administrator (or other individual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reviewing and analyzing logs) needs to understand the context surrounding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individual log entries. Relevant information may reside in other entries in the same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log, entries in other logs, and nonlog sources such as configuration management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entries. The administrator should understand the potential for unreliable entries,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such as from a security package that is known to generate frequent false positives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when looking for malicious activity.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Most audit file formats contain a mixture of plain language plus cryptic messages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or codes that are meaningful to the software vendor but not necessarily to the administrator.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administrator must make the effort to decipher as much as possible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information contained in the log entries. In some cases, log analysis software performs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data reduction task that reduces the burden on the administrator. Still, the administrator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should have a reasonable understanding of the raw data that feeds into analysis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review software in order to be able to assess the utility of these packages.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most effective way to gain a solid understanding of log data is to review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analyze portions of it regularly (e.g., every day). The goal is to eventually gain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 understanding of the baseline of typical log entries, likely encompassing the vast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majority of log entries on the system.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perform effective reviews and analysis,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administrators should have solid understanding of each of the following from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training or hands-on experience: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organization’s policies regarding acceptable use, so that administrators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can recognize violations of the policies.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security software used by their hosts, including the types of security related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events that each program can detect and the general detection profile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of each program (e.g., known false positives).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operating systems and major applications (e.g., e-mail, Web) used by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their hosts, particularly each OS’s and major application’s security and logging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capabilities and characteristics.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characteristics of common attack techniques, especially how the use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these techniques might be recorded on each system.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software needed to perform analysis, such as log viewers, log reduction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scripts, and database query tools.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08B87-21B3-9442-8BBC-C58631EF874A}" type="slidenum">
              <a:rPr lang="en-AU"/>
              <a:pPr/>
              <a:t>30</a:t>
            </a:fld>
            <a:endParaRPr lang="en-A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trails can be used in multiple ways. The type of analysis depends, at least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part, on when the analysis is to be done. The possibilities include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Audit trail review after an event: This type of review is triggered by 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observed event, such as a known system or application software problem,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known violation of existing security policy by a user, or some unexplained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or user problem. The review can gather information to elaborate 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what is known about the event, to diagnose the cause or the problem,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suggest remedial action and future countermeasures. This type of review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focuses on the audit trail entries that are relevant to the specific event.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Periodic review of audit trail data: This type of review looks at all of the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 data or at defined subsets of the data and has many possible objectives.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Examples of objectives include looking for events or patterns that suggest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security problem, developing a profile of normal behavior and searching for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anomalous behavior, and developing profiles by individual user to maintain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permanent record by user.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Real-time audit analysis: Audit analysis tools can also be used in a real-time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or near-real-time fashion. Real-time analysis is part of the intrusion detection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function.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Two key concepts are audits and audit trails, defined in Table 18.1 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process of generating audit information yields data that may be useful in real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time for intrusion detection; this aspect is discussed in Chapter 8 . In the present chapter,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our concern is with the collection, storage, and analysis of data related to IS security.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begin with an overall look at the security auditing architecture and how this relates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the companion activity of intrusion detection. Next, we discuss the various aspects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trails, also known as audit logs. We then discuss the analysis of audit data.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502DB-49B1-F542-9319-C67997A456EF}" type="slidenum">
              <a:rPr lang="en-AU" smtClean="0"/>
              <a:pPr/>
              <a:t>3</a:t>
            </a:fld>
            <a:endParaRPr lang="en-A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9A206-34E0-9449-8B2A-5BAAE42933B6}" type="slidenum">
              <a:rPr lang="en-AU"/>
              <a:pPr/>
              <a:t>31</a:t>
            </a:fld>
            <a:endParaRPr lang="en-A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Distinct from an analysis of audit trail data using data reduction and analysis tools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is the concept of audit review. An audit review capability enables an administrator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read information from selected audit records. The Common Criteria specification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 calls for a capability that allows prestorage or poststorage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selection and includes the ability to selectively review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actions of one or more users (e.g., identification, authentication, system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entry, and access control actions)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actions performed on a specific object or system resource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All or a specified set of audited exceptions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Actions associated with a specific system or security attribute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review can be focused on records that match certain attributes, such as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user or user group, time window, type of record, and so forth.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One automated tool that can be useful in audit review is a prioritization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records based on input from the administrator. Records can be prioritized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based on a combination of factors. Examples include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Entry type (e.g., message code 103, message class CRITICAL)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Newness of the entry type (i.e., has this type of entry appeared in the logs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before?)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Log source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Source or destination IP address (e.g., source address on a blacklist,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destination address of a critical system, previous events involving a particular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IP address)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Time of day or day of the week (e.g., an entry might be acceptable during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certain times but not permitted during others)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Frequency of the entry (e.g., </a:t>
            </a:r>
            <a:r>
              <a:rPr lang="en-US" i="1" smtClean="0">
                <a:ea typeface="ＭＳ Ｐゴシック" pitchFamily="-110" charset="-128"/>
                <a:cs typeface="ＭＳ Ｐゴシック" pitchFamily="-110" charset="-128"/>
              </a:rPr>
              <a:t>x times in y seconds)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There may be a number of possible purposes for this type of audit review.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review can enable an administrator to get a feel for the current operation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system and the profile of the users and applications on the system, the level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attack activity, and other usage and security-related events. Audit review can be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used to gain an understanding after the fact of an attack incident and the system’s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response to it, leading to changes in software and procedures.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B24A4-C240-C548-8D4C-0B82DB1DDBDB}" type="slidenum">
              <a:rPr lang="en-AU"/>
              <a:pPr/>
              <a:t>32</a:t>
            </a:fld>
            <a:endParaRPr lang="en-A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spectrum of approaches and algorithms used for audit data analysis is far too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broad to be treated effectively here. Instead, we give a feeling for some of the major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approaches, based on the discussion in [SING04].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i="1" smtClean="0">
                <a:ea typeface="ＭＳ Ｐゴシック" pitchFamily="-110" charset="-128"/>
                <a:cs typeface="ＭＳ Ｐゴシック" pitchFamily="-110" charset="-128"/>
              </a:rPr>
              <a:t>BASIC ALERTING The simplest form of an analysis is for the software to give 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indication that a particular interesting event has occurred. If the indication is given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 real time, it can serve as part of an intrusion detection system. For events that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may not rise to the level of triggering an intrusion alert, an after-the-fact indication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of suspicious activity can lead to further analysis.</a:t>
            </a:r>
          </a:p>
          <a:p>
            <a:pPr eaLnBrk="1" hangingPunct="1"/>
            <a:endParaRPr lang="en-US" b="1" i="1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i="1" smtClean="0">
                <a:ea typeface="ＭＳ Ｐゴシック" pitchFamily="-110" charset="-128"/>
                <a:cs typeface="ＭＳ Ｐゴシック" pitchFamily="-110" charset="-128"/>
              </a:rPr>
              <a:t>Baselining is the process of defining normal versus unusual events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patterns. The process involves measuring a set of known data to compute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range of normal values. These baseline values can then be compared to new data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detect unusual shifts. Examples of activity to baseline include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Amount of network traffic per protocol: total HTTP, e-mail, FTP, and so on.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Logins/logouts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Accesses of admin accounts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Dynamic Host Configuration Protocol (DHCP) address management, DNS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requests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Total amount of log data per hour/day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Number of processes running at any time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3132E-548F-1745-920A-A51C58A82356}" type="slidenum">
              <a:rPr lang="en-AU"/>
              <a:pPr/>
              <a:t>33</a:t>
            </a:fld>
            <a:endParaRPr lang="en-A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[KELL06] is a report by an information security officer at a government agency on 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attempts to get a handle on the vast amount of security audit data generated by 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agency’s networks, servers, and hosts. The systems are configured to generate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data, including security-related audit data, for management, auditors, and attorneys.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So much data is generated that it makes it difficult for the security officer to extract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timely and useful information. She needs to get and analyze security-related data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from hosts, servers, routers, intrusion detection systems, firewalls, and a multitude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other security tools. The load is so great that one large server is dedicated solely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housing security analysis software and audit files.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problem came to a head when the security officer realized that it had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become impossible to perform one of the basic tasks of security audit analysis: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baselining. The security officer needs to be able to characterize normal activity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thresholds so that the system will generate alerts when anomalies or malicious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patterns are detected. Because of the volume of data, a human-generated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even human-assisted baseline generation was impractical. And with the broad mix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of audit data sources and formats, there seemed to be no obvious way to develop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automated baseline generation.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type of product that can address these issues has been referred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as a security information management (SIM) system or a security information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event management (SIEM) system. As these products move into the third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fourth generations, a number of other names have proliferated, with none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commonly accepted across product lines. Before looking at the specific solution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adopted by this security officer, we provide a brief general overview of SIEM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41902-5701-5C4B-86F3-6B927BF88913}" type="slidenum">
              <a:rPr lang="en-AU"/>
              <a:pPr/>
              <a:t>34</a:t>
            </a:fld>
            <a:endParaRPr lang="en-AU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After reviewing several alternatives, the security officer chose the Cisco Systems’ MARS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product as being the most cost-effective. The MARS product supports a variety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systems. Of course, all of the Cisco products on site were compatible with the product,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including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NetFlow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and syslog data from Cisco routers, firewalls, switches, concentrators,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IDSs, and so on. In addition, MARS can pull data from almost any SNMP-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syslog-enabled device, as well as from a wide range of vulnerability and antivirus systems,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host operating systems, Web servers, Web proxy devices, and database servers.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following is a list of the devices and software packages supported at that time by MARS: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Network: Cisco IOS Software; Cisco Catalyst OS; Cisco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NetFlow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; and Extreme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Extremeware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Firewall/VPN: Cisco ASA Software; Cisco PIX Security Appliance; Cisco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IOS Firewall; Cisco Firewall Services Module (FWSM); Cisco VPN 3000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Concentrator; Checkpoint Firewall-1 NG and VPN-1 versions;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NetScreen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Firewall; and Nokia Firewall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Intrusion detection: Cisco IDS; Cisco IDS Module; Cisco IOS IPS; Enterasys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Dragon NIDS; ISS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RealSecure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Network Sensor; Snort NIDS; McAfee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Intrushield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NIDS;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NetScreen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IDP; OS; and Symantec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ManHunt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Vulnerability assessment: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eEye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 REM,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Qualys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QualysGuard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, and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FoundStone</a:t>
            </a:r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FoundScan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Host security: Cisco Security Agent; McAfee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Entercept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; and ISS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RealSecure</a:t>
            </a:r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Host Sensor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Antivirus: Symantec Antivirus, Cisco Incident Control System (Cisco ICS),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Trend Micro Outbreak Prevention Service (OPS), Network Associates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VirusScan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, and McAfee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ePO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Authentication servers: Cisco Secure ACS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Host log: Windows NT, 2000, and 2003 (agent and agentless); Solaris; and Linux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Application: Web servers (Internet Information Server,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iPlanet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, and Apache);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Oracle audit logs; and Network Appliance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NetCache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Universal device support: To aggregate and monitor any application syslog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MARS works in an agentless configuration, with a centralized dedicated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server. In general terms, the server performs the following steps: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1. Events come into the MARS server from devices and software modules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throughout the network.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2. Events are parsed to locate and identify each field in the entry.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3. MARS normalizes each entry into a uniform audit trail entry format.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4. MARS performs a correlation function to find events that are related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defines sessions. Each session is a related set of events. For example, if a worm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is detected, the detected occurrences across all devices are correlated into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single session for this worm attack.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5. Sessions and uncorrelated events are run against a rule engine and each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assessed. Some events and sessions are dropped as irrelevant. The others are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reclassified as incidents to be logged in the incident database.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6. A false-positive analysis is run on the data to catch known false positive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reports for IDS and other systems in the network.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7. A vulnerability assessment is performed against suspected hosts to determine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urgency of the data.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8. Traffic profiling and statistical anomaly detection programs are run against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data.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MARS provides a wide array of analysis packages and an effective graphical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user interface. Preliminary indications are that this product will meet the needs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security officer.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Table 18.6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Suggested list of events to be audited.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295DA-A3FD-7A4B-9C69-10A089BF6773}" type="slidenum">
              <a:rPr lang="en-AU" smtClean="0"/>
              <a:pPr/>
              <a:t>35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F0F44-FB44-FE46-98E5-340C5889D31B}" type="slidenum">
              <a:rPr lang="en-AU"/>
              <a:pPr/>
              <a:t>5</a:t>
            </a:fld>
            <a:endParaRPr lang="en-A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It is useful to look at another breakdown of the security auditing function, developed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part of the Common Criteria specification [CCPS04a]. Figure 18.3 shows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breakdown of security auditing into six major areas, each of which has one or more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specific functions: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Data generation: Identifies the level of auditing, enumerates the types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auditable events, and identifies the minimum set of audit-related information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provided. This function must also deal with the conflict between security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privacy and specify for which events the identity of the user associated with an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action is included in the data generated as a result of an event.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Event selection: Inclusion or exclusion of events from the auditable set. This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allows the system to be configured at different levels of granularity to avoid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creation of an unwieldy audit trail.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Event storage: Creation and maintenance of the secure audit trail. The storage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function includes measures to provide availability and to prevent loss of data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from the audit trail.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Automatic response: Defines reactions taken following detection of events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that are indicative of a potential security violation.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Audit analysis: Provided via automated mechanisms to analyze system activity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audit data in search of security violations. This component identifies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set of auditable events whose occurrence or accumulated occurrence indicates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potential security violation. For such events, an analysis is done to determine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if a security violation has occurred; this analysis uses anomaly detection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attack heuristics.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Audit review: As available to authorized users to assist in audit data review.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audit review component may include a selectable review function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that provides the ability to perform searches based on a single criterion 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multiple criteria with logical (i.e., and/or) relations, sort audit data, and filter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 data before audit data are reviewed. Audit review may be restricted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authorized users.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F5F90-E86A-8044-BB8C-ADF9964E8F48}" type="slidenum">
              <a:rPr lang="en-AU"/>
              <a:pPr/>
              <a:t>6</a:t>
            </a:fld>
            <a:endParaRPr lang="en-A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Reviewing the functionality suggested by Figures 18.1 and 18.3 , we can develop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set of requirements for security auditing. The first requirement is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event definition 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security administrator must define the set of events that are subject to audit.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go into more detail in the next section, but we include here a list suggested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Introduction of objects within the security-related portion of the software into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subject’s address space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Deletion of objects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Distribution or revocation of access rights or capabilities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Changes to subject or object security attributes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Policy checks performed by the security software as a result of a request by a subject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use of access rights to bypass a policy check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Use of identification and authentication functions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Security-related actions taken by an operator and/or authorized user (e.g.,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suppression of a protection mechanism)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Import/export of data from/to removable media (e.g., printed output, tapes,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disks)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ADB00-A5AD-F247-B013-0A59D825711D}" type="slidenum">
              <a:rPr lang="en-AU"/>
              <a:pPr/>
              <a:t>7</a:t>
            </a:fld>
            <a:endParaRPr lang="en-A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ISO standard </a:t>
            </a:r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Code of Practice for Information Security Management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(ISO 27002) provides a useful set of guidelines for implementation of an auditing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capability: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1. Audit requirements should be agreed with appropriate management.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2. The scope of the checks should be agreed and controlled.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3. The checks should be limited to read-only access to software and data.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4. Access other than read-only should only be allowed for isolated copies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 files, which should be erased when the audit is completed or given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appropriate protection if there is an obligation to keep such files under audit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documentation requirements.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5. Resources for performing the checks should be explicitly identified and made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available.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6. Requirements for special or additional processing should be identified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agreed.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7. All access should be monitored and logged to produce a reference trail;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 of time-stamped reference trails should be considered for critical data 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systems.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8. All procedures, requirements, and responsibilities should be documented.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9. The person(s) carrying out the audit should be independent of the activities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263A5-0758-EC40-A99F-C3535FCA8342}" type="slidenum">
              <a:rPr lang="en-AU"/>
              <a:pPr/>
              <a:t>8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choice of data to collect is determined by a number of requirements. One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issue is the amount of data to collect, which is determined by the range of areas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interest and by the granularity of data collection. There is a trade-off here between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quantity and efficiency. The more data are collected, the greater is the performance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penalty on the system. Larger amounts of data may also unnecessarily burden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various algorithms used to examine and analyze the data. Further, the presence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large amounts of data creates a temptation to generate security reports excessive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number or length.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these cautions in mind, the first order of business in security audit trail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design is the selection of data items to capture. These may include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the use of the auditing software (i.e., all the components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Figure 18.1 ).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the security mechanisms on the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Any events that are collected for use by the various security detection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prevention mechanisms. These include items relevant to intrusion detection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(e.g., Table 8.2 ) and items related to firewall operation (e.g., Tables 9.3 and 9.4 ).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system management and operation.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Operating system access (e.g., via system calls).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Application access for selected applications.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Remote access.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One example is a suggested list of auditable items in X.816, shown in Table 18.2 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standard points out that both normal and abnormal conditions may need to be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audited; for instance, each connection request, such as a TCP connection request, may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be a subject for a security audit trail record, whether or not the request was abnormal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irrespective of whether the request was accepted or not. This is an important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point. Data collection for auditing goes beyond the need to generate security alarms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 to provide input to a firewall module. Data representing behavior that does not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trigger an alarm can be used to identify normal versus abnormal usage patterns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thus serve as input to intrusion detection analysis. Also, in the event of an attack,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 analysis of all the activity on a system may be needed to diagnose the attack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arrive at suitable countermeasures for the future.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08250-D922-404E-A1B4-4B45A3AAE44F}" type="slidenum">
              <a:rPr lang="en-AU" smtClean="0"/>
              <a:pPr/>
              <a:t>9</a:t>
            </a:fld>
            <a:endParaRPr lang="en-A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Another useful list of auditable events ( Table 18.3 ) is contained in ISO 27002.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with X.816, the ISO standard details both authorized and unauthorized events,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well as events affecting the security functions of the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the security administrator designs an audit data collection policy, it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useful to organize the audit trail into categories for purposes of choosing data items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collect. In what follows, we look at useful categories for audit trail design.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3869F-3D75-D644-B1BA-777753F51C07}" type="slidenum">
              <a:rPr lang="en-AU" smtClean="0"/>
              <a:pPr/>
              <a:t>10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anchor="b" anchorCtr="0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6138-F12E-3743-800A-89956762F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AEF1-58A5-B34D-A435-2BD36D738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A28B-111E-254A-813C-61E99FC2C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8467" y="167026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8467" y="162658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D78C-729A-F747-9C4B-FEB774A00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9366-B484-3946-82DF-599738FAF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/>
          <a:lstStyle>
            <a:lvl1pPr algn="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97DB-137E-FF4B-AE55-60BAC2CBD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D6F3-142E-4E42-A41C-378A83C84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14AD-7BA5-1544-B5CD-C426EDD38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E814-63E7-2E4C-954E-0D5B4EAB8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BC13-B2C6-D14A-B5F4-CC1960477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55F7-5795-4346-947F-DE846A537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10" charset="0"/>
              </a:defRPr>
            </a:lvl1pPr>
          </a:lstStyle>
          <a:p>
            <a:pPr>
              <a:defRPr/>
            </a:pPr>
            <a:fld id="{36601143-D23F-6844-AE7B-DE1F202F2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0" r:id="rId8"/>
    <p:sldLayoutId id="2147483751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pitchFamily="45" charset="-128"/>
          <a:cs typeface="ＭＳ Ｐゴシック" pitchFamily="4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45" charset="0"/>
          <a:ea typeface="ＭＳ Ｐゴシック" pitchFamily="45" charset="-128"/>
          <a:cs typeface="ＭＳ Ｐゴシック" pitchFamily="4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45" charset="0"/>
          <a:ea typeface="ＭＳ Ｐゴシック" pitchFamily="45" charset="-128"/>
          <a:cs typeface="ＭＳ Ｐゴシック" pitchFamily="4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45" charset="0"/>
          <a:ea typeface="ＭＳ Ｐゴシック" pitchFamily="45" charset="-128"/>
          <a:cs typeface="ＭＳ Ｐゴシック" pitchFamily="4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45" charset="0"/>
          <a:ea typeface="ＭＳ Ｐゴシック" pitchFamily="45" charset="-128"/>
          <a:cs typeface="ＭＳ Ｐゴシック" pitchFamily="4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45" charset="0"/>
          <a:ea typeface="ＭＳ Ｐゴシック" pitchFamily="45" charset="-128"/>
          <a:cs typeface="ＭＳ Ｐゴシック" pitchFamily="4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45" charset="0"/>
          <a:ea typeface="ＭＳ Ｐゴシック" pitchFamily="45" charset="-128"/>
          <a:cs typeface="ＭＳ Ｐゴシック" pitchFamily="4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45" charset="0"/>
          <a:ea typeface="ＭＳ Ｐゴシック" pitchFamily="45" charset="-128"/>
          <a:cs typeface="ＭＳ Ｐゴシック" pitchFamily="4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45" charset="0"/>
          <a:ea typeface="ＭＳ Ｐゴシック" pitchFamily="45" charset="-128"/>
          <a:cs typeface="ＭＳ Ｐゴシック" pitchFamily="4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45" charset="-128"/>
          <a:cs typeface="ＭＳ Ｐゴシック" pitchFamily="45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10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45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45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10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45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-110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4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Macintosh%20HD:Users:kevinmclaughlin:Desktop:Stallings%20Security%20Book%202nd%20Edition:T18-Audit.doc!OLE_LINK2" TargetMode="External"/><Relationship Id="rId5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Macintosh%20HD:Users:kevinmclaughlin:Desktop:Stallings%20Security%20Book%202nd%20Edition:T18-Audit.doc!OLE_LINK3" TargetMode="External"/><Relationship Id="rId5" Type="http://schemas.openxmlformats.org/officeDocument/2006/relationships/image" Target="../media/image14.png"/><Relationship Id="rId6" Type="http://schemas.openxmlformats.org/officeDocument/2006/relationships/oleObject" Target="Macintosh%20HD:Users:kevinmclaughlin:Desktop:Stallings%20Security%20Book%202nd%20Edition:T18-Audit.doc!OLE_LINK4" TargetMode="External"/><Relationship Id="rId7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Macintosh%20HD:Users:kevinmclaughlin:Desktop:Stallings%20Security%20Book%202nd%20Edition:T18-Audit.doc!OLE_LINK1" TargetMode="External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Macintosh%20HD:Users:kevinmclaughlin:Desktop:Stallings%20Security%20Book%202nd%20Edition:T18-Audit.doc!OLE_LINK6" TargetMode="External"/><Relationship Id="rId5" Type="http://schemas.openxmlformats.org/officeDocument/2006/relationships/image" Target="../media/image1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33863" y="1905000"/>
            <a:ext cx="4910137" cy="19319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Forensics and Auditing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233863" y="4038600"/>
            <a:ext cx="4910137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2819400" cy="2109537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B91D"/>
                </a:solidFill>
                <a:ea typeface="+mj-ea"/>
                <a:cs typeface="+mj-cs"/>
              </a:rPr>
              <a:t>Monitoring Areas Suggested </a:t>
            </a:r>
            <a:br>
              <a:rPr lang="en-US" sz="44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4400" dirty="0" smtClean="0">
                <a:solidFill>
                  <a:srgbClr val="FFB91D"/>
                </a:solidFill>
                <a:ea typeface="+mj-ea"/>
                <a:cs typeface="+mj-cs"/>
              </a:rPr>
              <a:t>in ISO 27002</a:t>
            </a:r>
            <a:endParaRPr lang="en-US" sz="4400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762000" y="1447800"/>
          <a:ext cx="73945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Document" r:id="rId4" imgW="6134100" imgH="4064000" progId="Word.Document.12">
                  <p:embed/>
                </p:oleObj>
              </mc:Choice>
              <mc:Fallback>
                <p:oleObj name="Document" r:id="rId4" imgW="6134100" imgH="40640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394575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B91D"/>
                </a:solidFill>
                <a:ea typeface="+mj-ea"/>
                <a:cs typeface="+mj-cs"/>
              </a:rPr>
              <a:t>Figure 18.4 - Examples of Audit Trails</a:t>
            </a:r>
            <a:endParaRPr lang="en-US" sz="4000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32238" cy="39798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2743200" cy="5486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figure 18.4a is an example of a system-level audit trail on a UNIX system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figure 18.4b is an example of an application-level audit trail for a mail delivery system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figure 18.4c is an example of a user-level audit trail on a UNIX system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37893" name="Picture 6" descr="f4.pdf"/>
          <p:cNvPicPr>
            <a:picLocks noChangeAspect="1"/>
          </p:cNvPicPr>
          <p:nvPr/>
        </p:nvPicPr>
        <p:blipFill>
          <a:blip r:embed="rId3"/>
          <a:srcRect l="11765" t="8182" r="11765" b="36365"/>
          <a:stretch>
            <a:fillRect/>
          </a:stretch>
        </p:blipFill>
        <p:spPr bwMode="auto">
          <a:xfrm>
            <a:off x="0" y="871538"/>
            <a:ext cx="6378575" cy="59864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FFB91D"/>
                </a:solidFill>
                <a:effectLst/>
                <a:ea typeface="ＭＳ Ｐゴシック" pitchFamily="-110" charset="-128"/>
                <a:cs typeface="ＭＳ Ｐゴシック" pitchFamily="-110" charset="-128"/>
              </a:rPr>
              <a:t>Physical Access Audit Trails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057400"/>
            <a:ext cx="8229600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/>
                <a:ea typeface="ＭＳ Ｐゴシック" pitchFamily="-110" charset="-128"/>
                <a:cs typeface="ＭＳ Ｐゴシック" pitchFamily="-110" charset="-128"/>
              </a:rPr>
              <a:t>generated by equipment that controls physical access</a:t>
            </a:r>
          </a:p>
          <a:p>
            <a:pPr lvl="1" eaLnBrk="1" hangingPunct="1"/>
            <a:r>
              <a:rPr lang="en-US">
                <a:effectLst/>
              </a:rPr>
              <a:t>card-key systems, alarm systems</a:t>
            </a:r>
          </a:p>
          <a:p>
            <a:pPr eaLnBrk="1" hangingPunct="1"/>
            <a:r>
              <a:rPr lang="en-US">
                <a:effectLst/>
                <a:ea typeface="ＭＳ Ｐゴシック" pitchFamily="-110" charset="-128"/>
                <a:cs typeface="ＭＳ Ｐゴシック" pitchFamily="-110" charset="-128"/>
              </a:rPr>
              <a:t>sent to central host for analysis and storage</a:t>
            </a:r>
          </a:p>
          <a:p>
            <a:pPr eaLnBrk="1" hangingPunct="1"/>
            <a:r>
              <a:rPr lang="en-US">
                <a:effectLst/>
                <a:ea typeface="ＭＳ Ｐゴシック" pitchFamily="-110" charset="-128"/>
                <a:cs typeface="ＭＳ Ｐゴシック" pitchFamily="-110" charset="-128"/>
              </a:rPr>
              <a:t>data of interest:</a:t>
            </a:r>
          </a:p>
          <a:p>
            <a:pPr lvl="1" eaLnBrk="1" hangingPunct="1"/>
            <a:r>
              <a:rPr lang="en-US">
                <a:effectLst/>
              </a:rPr>
              <a:t>date/time/location/user of access attempt</a:t>
            </a:r>
          </a:p>
          <a:p>
            <a:pPr lvl="1" eaLnBrk="1" hangingPunct="1"/>
            <a:r>
              <a:rPr lang="en-US">
                <a:effectLst/>
              </a:rPr>
              <a:t>both valid and invalid access attempts</a:t>
            </a:r>
          </a:p>
          <a:p>
            <a:pPr lvl="1" eaLnBrk="1" hangingPunct="1"/>
            <a:r>
              <a:rPr lang="en-US">
                <a:effectLst/>
              </a:rPr>
              <a:t>attempts to add/modify/delete physical access privileges</a:t>
            </a:r>
          </a:p>
          <a:p>
            <a:pPr lvl="1" eaLnBrk="1" hangingPunct="1"/>
            <a:r>
              <a:rPr lang="en-US">
                <a:effectLst/>
              </a:rPr>
              <a:t>may send violation messages to personnel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Protecting Audit Trail Data</a:t>
            </a:r>
            <a:endParaRPr lang="en-US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-304800" y="838200"/>
          <a:ext cx="9753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Implementing Logging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1336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ffectLst/>
                <a:ea typeface="ＭＳ Ｐゴシック" pitchFamily="-110" charset="-128"/>
                <a:cs typeface="ＭＳ Ｐゴシック" pitchFamily="-110" charset="-128"/>
              </a:rPr>
              <a:t>foundation of security auditing facility is the initial capture of the audit data</a:t>
            </a:r>
          </a:p>
          <a:p>
            <a:pPr eaLnBrk="1" hangingPunct="1"/>
            <a:r>
              <a:rPr lang="en-US">
                <a:effectLst/>
                <a:ea typeface="ＭＳ Ｐゴシック" pitchFamily="-110" charset="-128"/>
                <a:cs typeface="ＭＳ Ｐゴシック" pitchFamily="-110" charset="-128"/>
              </a:rPr>
              <a:t>software must include hooks (capture points) that trigger data collection and storage as preselected events occur</a:t>
            </a:r>
          </a:p>
          <a:p>
            <a:pPr eaLnBrk="1" hangingPunct="1"/>
            <a:r>
              <a:rPr lang="en-US">
                <a:effectLst/>
                <a:ea typeface="ＭＳ Ｐゴシック" pitchFamily="-110" charset="-128"/>
                <a:cs typeface="ＭＳ Ｐゴシック" pitchFamily="-110" charset="-128"/>
              </a:rPr>
              <a:t>dependent on the nature of the software</a:t>
            </a:r>
          </a:p>
          <a:p>
            <a:pPr lvl="1" eaLnBrk="1" hangingPunct="1"/>
            <a:r>
              <a:rPr lang="en-US">
                <a:effectLst/>
              </a:rPr>
              <a:t>varies depending on operating system and applications involved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Windows Event Log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229600" cy="4876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/>
                <a:ea typeface="ＭＳ Ｐゴシック" pitchFamily="-110" charset="-128"/>
                <a:cs typeface="ＭＳ Ｐゴシック" pitchFamily="-110" charset="-128"/>
              </a:rPr>
              <a:t>event is an entity that describes some interesting occurrence</a:t>
            </a:r>
          </a:p>
          <a:p>
            <a:pPr lvl="1" eaLnBrk="1" hangingPunct="1"/>
            <a:r>
              <a:rPr lang="en-US" smtClean="0">
                <a:effectLst/>
              </a:rPr>
              <a:t>contains: </a:t>
            </a:r>
          </a:p>
          <a:p>
            <a:pPr lvl="2" eaLnBrk="1" hangingPunct="1"/>
            <a:r>
              <a:rPr lang="en-US" smtClean="0">
                <a:effectLst/>
                <a:ea typeface="ＭＳ Ｐゴシック" pitchFamily="-110" charset="-128"/>
              </a:rPr>
              <a:t>a numeric identification code</a:t>
            </a:r>
          </a:p>
          <a:p>
            <a:pPr lvl="2" eaLnBrk="1" hangingPunct="1"/>
            <a:r>
              <a:rPr lang="en-US" smtClean="0">
                <a:effectLst/>
                <a:ea typeface="ＭＳ Ｐゴシック" pitchFamily="-110" charset="-128"/>
              </a:rPr>
              <a:t>a set of attributes</a:t>
            </a:r>
          </a:p>
          <a:p>
            <a:pPr lvl="2" eaLnBrk="1" hangingPunct="1"/>
            <a:r>
              <a:rPr lang="en-US" smtClean="0">
                <a:effectLst/>
                <a:ea typeface="ＭＳ Ｐゴシック" pitchFamily="-110" charset="-128"/>
              </a:rPr>
              <a:t>optional user-supplied data</a:t>
            </a:r>
          </a:p>
          <a:p>
            <a:pPr eaLnBrk="1" hangingPunct="1"/>
            <a:r>
              <a:rPr lang="en-US" smtClean="0">
                <a:effectLst/>
                <a:ea typeface="ＭＳ Ｐゴシック" pitchFamily="-110" charset="-128"/>
                <a:cs typeface="ＭＳ Ｐゴシック" pitchFamily="-110" charset="-128"/>
              </a:rPr>
              <a:t>three types of event logs:</a:t>
            </a:r>
          </a:p>
          <a:p>
            <a:pPr lvl="1" eaLnBrk="1" hangingPunct="1"/>
            <a:r>
              <a:rPr lang="en-US" smtClean="0">
                <a:effectLst/>
              </a:rPr>
              <a:t>system:  system related apps and drivers</a:t>
            </a:r>
          </a:p>
          <a:p>
            <a:pPr lvl="1" eaLnBrk="1" hangingPunct="1"/>
            <a:r>
              <a:rPr lang="en-US" smtClean="0">
                <a:effectLst/>
              </a:rPr>
              <a:t>application:  user-level apps</a:t>
            </a:r>
          </a:p>
          <a:p>
            <a:pPr lvl="1" eaLnBrk="1" hangingPunct="1"/>
            <a:r>
              <a:rPr lang="en-US" smtClean="0">
                <a:effectLst/>
              </a:rPr>
              <a:t>security:  Windows LSA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0"/>
            <a:ext cx="2362200" cy="449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B91D"/>
                </a:solidFill>
                <a:ea typeface="+mj-ea"/>
                <a:cs typeface="+mj-cs"/>
              </a:rPr>
              <a:t>Windows Event Schema Elements</a:t>
            </a:r>
            <a:endParaRPr lang="en-US" sz="4000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6400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Document" r:id="rId4" imgW="6096000" imgH="6743700" progId="Word.Document.12">
                  <p:link updateAutomatic="1"/>
                </p:oleObj>
              </mc:Choice>
              <mc:Fallback>
                <p:oleObj name="Document" r:id="rId4" imgW="6096000" imgH="67437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400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8320088" y="5318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300">
                <a:solidFill>
                  <a:srgbClr val="FFB91D"/>
                </a:solidFill>
                <a:effectLst/>
                <a:ea typeface="ＭＳ Ｐゴシック" pitchFamily="-110" charset="-128"/>
                <a:cs typeface="ＭＳ Ｐゴシック" pitchFamily="-110" charset="-128"/>
              </a:rPr>
              <a:t>Windows System Log Example</a:t>
            </a:r>
          </a:p>
        </p:txBody>
      </p:sp>
      <p:pic>
        <p:nvPicPr>
          <p:cNvPr id="50179" name="Picture 6" descr="f5.pdf"/>
          <p:cNvPicPr>
            <a:picLocks noChangeAspect="1"/>
          </p:cNvPicPr>
          <p:nvPr/>
        </p:nvPicPr>
        <p:blipFill>
          <a:blip r:embed="rId3"/>
          <a:srcRect l="4706" t="5455" r="4706" b="61818"/>
          <a:stretch>
            <a:fillRect/>
          </a:stretch>
        </p:blipFill>
        <p:spPr bwMode="auto">
          <a:xfrm>
            <a:off x="0" y="1905000"/>
            <a:ext cx="9144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Windows Event Categories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733800"/>
            <a:ext cx="2138671" cy="1600200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UNIX Syslog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381000" y="29718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6" name="TextBox 17"/>
          <p:cNvSpPr txBox="1">
            <a:spLocks noChangeArrowheads="1"/>
          </p:cNvSpPr>
          <p:nvPr/>
        </p:nvSpPr>
        <p:spPr bwMode="auto">
          <a:xfrm>
            <a:off x="608013" y="21351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1931988"/>
            <a:ext cx="7086600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4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  UNIX's general-purpose logging mechanism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found on all UNIX / Linux variants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Computer Forensics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8229600" cy="469235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Computer forensics is the science of attempting to recover evidence on a computer system.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Complex area: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Legal issues heavily weigh in here.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Technical tools are likewise complex, since a chain of evidence must be preserved.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However, much of this boils down to an area called auditing.  As a result, we must discuss what audit tools are included (and appropriate) on various systems.</a:t>
            </a:r>
          </a:p>
        </p:txBody>
      </p:sp>
    </p:spTree>
    <p:extLst>
      <p:ext uri="{BB962C8B-B14F-4D97-AF65-F5344CB8AC3E}">
        <p14:creationId xmlns:p14="http://schemas.microsoft.com/office/powerpoint/2010/main" val="225756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Syslog Service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Syslog Protocol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229600" cy="4572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>
                <a:effectLst/>
                <a:ea typeface="ＭＳ Ｐゴシック" pitchFamily="-110" charset="-128"/>
                <a:cs typeface="ＭＳ Ｐゴシック" pitchFamily="-110" charset="-128"/>
              </a:rPr>
              <a:t>a transport allowing hosts to send IP event notification messages to syslog servers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ffectLst/>
              </a:rPr>
              <a:t>provides a very general message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ffectLst/>
              </a:rPr>
              <a:t>allowing processes and applications to use suitable conventions for their logged events</a:t>
            </a:r>
          </a:p>
          <a:p>
            <a:pPr lvl="1" eaLnBrk="1" hangingPunct="1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US">
                <a:effectLst/>
              </a:rPr>
              <a:t>common version of the syslog protocol was originally developed on the University of California Berkeley Software Distribution (BSD) UNIX/TCP/IP system implementations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effectLst/>
                <a:ea typeface="ＭＳ Ｐゴシック" pitchFamily="-110" charset="-128"/>
                <a:cs typeface="ＭＳ Ｐゴシック" pitchFamily="-110" charset="-128"/>
              </a:rPr>
              <a:t>messages in the BSD syslog format consist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ffectLst/>
              </a:rPr>
              <a:t>PRI - facilities / severity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ffectLst/>
              </a:rPr>
              <a:t>header – timestamp and hostname/IP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ffectLst/>
              </a:rPr>
              <a:t>Msg - program name and content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Syslog Examples</a:t>
            </a:r>
          </a:p>
        </p:txBody>
      </p:sp>
      <p:pic>
        <p:nvPicPr>
          <p:cNvPr id="60419" name="Picture 6" descr="f6.pdf"/>
          <p:cNvPicPr>
            <a:picLocks noChangeAspect="1"/>
          </p:cNvPicPr>
          <p:nvPr/>
        </p:nvPicPr>
        <p:blipFill>
          <a:blip r:embed="rId3"/>
          <a:srcRect t="2727" b="59091"/>
          <a:stretch>
            <a:fillRect/>
          </a:stretch>
        </p:blipFill>
        <p:spPr bwMode="auto">
          <a:xfrm>
            <a:off x="304800" y="1981200"/>
            <a:ext cx="863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295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300">
                <a:solidFill>
                  <a:srgbClr val="FFB91D"/>
                </a:solidFill>
                <a:effectLst/>
                <a:ea typeface="ＭＳ Ｐゴシック" pitchFamily="-110" charset="-128"/>
                <a:cs typeface="ＭＳ Ｐゴシック" pitchFamily="-110" charset="-128"/>
              </a:rPr>
              <a:t>Syslog Facilities and Severity Levels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28600" y="1447800"/>
          <a:ext cx="496411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Document" r:id="rId4" imgW="5626100" imgH="4318000" progId="Word.Document.12">
                  <p:link updateAutomatic="1"/>
                </p:oleObj>
              </mc:Choice>
              <mc:Fallback>
                <p:oleObj name="Document" r:id="rId4" imgW="5626100" imgH="4318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496411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3581400" y="4260850"/>
          <a:ext cx="530225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Document" r:id="rId6" imgW="5626100" imgH="2755900" progId="Word.Document.12">
                  <p:link updateAutomatic="1"/>
                </p:oleObj>
              </mc:Choice>
              <mc:Fallback>
                <p:oleObj name="Document" r:id="rId6" imgW="5626100" imgH="27559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60850"/>
                        <a:ext cx="530225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867400"/>
            <a:ext cx="32766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(b) Syslog Severity Levels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2667000"/>
            <a:ext cx="249237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(a) Syslog Facilities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Logging at Application Level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sz="2600" dirty="0">
                <a:effectLst/>
              </a:rPr>
              <a:t>privileged applications present security issues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/>
              </a:rPr>
              <a:t>may not be captured by system/user-level audit data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/>
              </a:rPr>
              <a:t>constitute a large percentage of reported vulnerabilities</a:t>
            </a:r>
          </a:p>
          <a:p>
            <a:pPr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sz="2600" dirty="0">
                <a:effectLst/>
              </a:rPr>
              <a:t>vulnerabilities exploited: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sz="2400" dirty="0">
                <a:effectLst/>
              </a:rPr>
              <a:t>lack of dynamic checks on input data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sz="2400" dirty="0">
                <a:effectLst/>
              </a:rPr>
              <a:t>errors in application logic</a:t>
            </a:r>
          </a:p>
          <a:p>
            <a:pPr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sz="2600" dirty="0">
                <a:effectLst/>
              </a:rPr>
              <a:t>may be necessary to capture behavior of application beyond its access to system services and file systems</a:t>
            </a:r>
          </a:p>
          <a:p>
            <a:pPr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sz="2600" dirty="0">
                <a:effectLst/>
              </a:rPr>
              <a:t>two approaches to collecting audit data: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/>
              </a:rPr>
              <a:t>interposable libraries 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/>
              </a:rPr>
              <a:t>dynamic binary rewriting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Interposable Libraries</a:t>
            </a:r>
            <a:endParaRPr lang="en-US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32238" cy="4419600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1104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1800" dirty="0" smtClean="0">
                <a:ea typeface="+mn-ea"/>
                <a:cs typeface="+mn-cs"/>
              </a:rPr>
              <a:t>allows the generation of audit data without needing to recompile either the system libraries or the application</a:t>
            </a:r>
          </a:p>
          <a:p>
            <a:pPr eaLnBrk="1" fontAlgn="auto" hangingPunct="1">
              <a:spcBef>
                <a:spcPts val="1104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1800" dirty="0" smtClean="0">
                <a:ea typeface="+mn-ea"/>
                <a:cs typeface="+mn-cs"/>
              </a:rPr>
              <a:t>audit data can be generated without changing the system’s shared libraries or needing access to the source code for the executable</a:t>
            </a:r>
          </a:p>
          <a:p>
            <a:pPr eaLnBrk="1" fontAlgn="auto" hangingPunct="1">
              <a:spcBef>
                <a:spcPts val="1104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1800" dirty="0" smtClean="0">
                <a:ea typeface="+mn-ea"/>
                <a:cs typeface="+mn-cs"/>
              </a:rPr>
              <a:t>exploits the use of dynamic libraries in UNIX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4563" y="2057400"/>
            <a:ext cx="3932237" cy="45720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3360" dirty="0" smtClean="0">
                <a:ea typeface="+mn-ea"/>
                <a:cs typeface="+mn-cs"/>
              </a:rPr>
              <a:t>statically linked libraries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880" dirty="0" smtClean="0">
                <a:ea typeface="+mn-ea"/>
              </a:rPr>
              <a:t>a separate copy of the linked library function is loaded into the program’s virtual memory</a:t>
            </a:r>
          </a:p>
          <a:p>
            <a:pPr marL="342900" lvl="1" indent="-342900" eaLnBrk="1" fontAlgn="auto" hangingPunct="1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"/>
              <a:defRPr/>
            </a:pPr>
            <a:r>
              <a:rPr lang="en-US" sz="3360" dirty="0" smtClean="0">
                <a:ea typeface="+mn-ea"/>
              </a:rPr>
              <a:t>statically linked shared libraries</a:t>
            </a:r>
          </a:p>
          <a:p>
            <a:pPr lvl="1" eaLnBrk="1" fontAlgn="auto" hangingPunct="1">
              <a:spcBef>
                <a:spcPts val="984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880" dirty="0" smtClean="0">
                <a:ea typeface="+mn-ea"/>
              </a:rPr>
              <a:t>referenced shared object is incorporated into the target executable </a:t>
            </a:r>
            <a:r>
              <a:rPr lang="en-US" sz="2947" dirty="0" smtClean="0">
                <a:ea typeface="+mn-ea"/>
              </a:rPr>
              <a:t>at link time by the link loader</a:t>
            </a:r>
          </a:p>
          <a:p>
            <a:pPr lvl="1" eaLnBrk="1" fontAlgn="auto" hangingPunct="1">
              <a:spcBef>
                <a:spcPts val="984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947" dirty="0" smtClean="0">
                <a:ea typeface="+mn-ea"/>
              </a:rPr>
              <a:t>each object is assigned a fixed virtual </a:t>
            </a:r>
            <a:r>
              <a:rPr lang="en-US" sz="2880" dirty="0" smtClean="0">
                <a:ea typeface="+mn-ea"/>
              </a:rPr>
              <a:t>address</a:t>
            </a:r>
          </a:p>
          <a:p>
            <a:pPr lvl="1" eaLnBrk="1" fontAlgn="auto" hangingPunct="1">
              <a:spcBef>
                <a:spcPts val="984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880" dirty="0" smtClean="0">
                <a:ea typeface="+mn-ea"/>
              </a:rPr>
              <a:t>link loader connects external referenced objects by assigning their virtual addresses when the executable is created</a:t>
            </a:r>
          </a:p>
          <a:p>
            <a:pPr marL="342900" lvl="1" indent="-342900" eaLnBrk="1" fontAlgn="auto" hangingPunct="1">
              <a:spcBef>
                <a:spcPts val="984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"/>
              <a:defRPr/>
            </a:pPr>
            <a:r>
              <a:rPr lang="en-US" sz="3360" dirty="0" smtClean="0">
                <a:ea typeface="+mn-ea"/>
              </a:rPr>
              <a:t>dynamically linked shared libraries</a:t>
            </a:r>
          </a:p>
          <a:p>
            <a:pPr lvl="1" eaLnBrk="1" fontAlgn="auto" hangingPunct="1">
              <a:spcBef>
                <a:spcPts val="984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909" dirty="0" smtClean="0">
                <a:ea typeface="+mn-ea"/>
              </a:rPr>
              <a:t>the linking to shared library routines is deferred until load time</a:t>
            </a:r>
          </a:p>
          <a:p>
            <a:pPr lvl="1" eaLnBrk="1" fontAlgn="auto" hangingPunct="1">
              <a:spcBef>
                <a:spcPts val="984"/>
              </a:spcBef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sz="2909" dirty="0" smtClean="0">
                <a:ea typeface="+mn-ea"/>
              </a:rPr>
              <a:t>if changes are made to the library prior to load time any program that references the library is unaffected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3288" y="4310062"/>
            <a:ext cx="4572000" cy="66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3124200" cy="5589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B91D"/>
                </a:solidFill>
                <a:ea typeface="+mj-ea"/>
                <a:cs typeface="+mj-cs"/>
              </a:rPr>
              <a:t>Use of an Interposable Library</a:t>
            </a:r>
            <a:endParaRPr lang="en-US" sz="4000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pic>
        <p:nvPicPr>
          <p:cNvPr id="68611" name="Picture 5" descr="f7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Example of Function </a:t>
            </a:r>
            <a:b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in the Interposed Library</a:t>
            </a:r>
            <a:endParaRPr lang="en-US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pic>
        <p:nvPicPr>
          <p:cNvPr id="70659" name="Picture 3" descr="f8.pdf"/>
          <p:cNvPicPr>
            <a:picLocks noChangeAspect="1"/>
          </p:cNvPicPr>
          <p:nvPr/>
        </p:nvPicPr>
        <p:blipFill>
          <a:blip r:embed="rId3"/>
          <a:srcRect t="4546" b="32727"/>
          <a:stretch>
            <a:fillRect/>
          </a:stretch>
        </p:blipFill>
        <p:spPr bwMode="auto">
          <a:xfrm>
            <a:off x="1331913" y="1600200"/>
            <a:ext cx="6477000" cy="525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Dynamic Binary Rewriting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can be used with both statically and dynamically linked programs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postcompilation technique that directly changes the binary code of executables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</a:rPr>
              <a:t>change is made at load time and modifies only the memory image of a program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</a:rPr>
              <a:t>does not require recompilation of the application binary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implemented on Linux using two modules: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</a:rPr>
              <a:t> loadable kernel module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</a:rPr>
              <a:t>monitoring daemon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loadable modules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</a:rPr>
              <a:t>can be automatically loaded and unloaded on demand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Audit Trail Analysis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analysis programs and procedures vary widely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must understand context of log entries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</a:rPr>
              <a:t>relevant information may reside in other entries in the same logs, other logs, and nonlog sources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audit file formats contain mix of plain text and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</a:rPr>
              <a:t>must decipher manually / automatically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ideally regularly review entries to gain understanding of baseline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Table 18.1</a:t>
            </a:r>
            <a:b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Security Audit Terminology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1979613"/>
          <a:ext cx="9144000" cy="41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5651500" imgH="2590800" progId="Word.Document.12">
                  <p:link updateAutomatic="1"/>
                </p:oleObj>
              </mc:Choice>
              <mc:Fallback>
                <p:oleObj name="Document" r:id="rId4" imgW="5651500" imgH="25908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79613"/>
                        <a:ext cx="9144000" cy="419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239000" y="5867400"/>
            <a:ext cx="1541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RFC 2828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Types of Audit Trail Analysis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audit trails can be used in multiple ways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this depends in part on when done</a:t>
            </a:r>
          </a:p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possibilities include: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audit trail review after an event</a:t>
            </a:r>
          </a:p>
          <a:p>
            <a:pPr lvl="2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triggered by event to diagnose cause and remediate</a:t>
            </a:r>
          </a:p>
          <a:p>
            <a:pPr lvl="2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focuses on the audit trail entries that are relevant to the specific event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periodic review of audit trail data</a:t>
            </a:r>
          </a:p>
          <a:p>
            <a:pPr lvl="2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review bulk data to identify problems and behavior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real-time audit analysis</a:t>
            </a:r>
          </a:p>
          <a:p>
            <a:pPr lvl="2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part of an intrusion detection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Audit Review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458200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audit review capability provides administrator with information from selected audit records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actions of one or more users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actions on a specific object or resource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all or a specified set of audited exceptions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actions on a specific system / security attribute</a:t>
            </a:r>
          </a:p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may be filtered by time / source / frequency </a:t>
            </a:r>
          </a:p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used to provide system activity baseline</a:t>
            </a:r>
          </a:p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level of security related activity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Approaches to Data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Integrated Approaches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volume of audit data means manual analysis and baselining is impractical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need a Security Information and Event Management (SIEM)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</a:rPr>
              <a:t>a centralized logging and analysis package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</a:rPr>
              <a:t>agentless or agent-based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</a:rPr>
              <a:t>normalizes a variety of log formats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</a:rPr>
              <a:t>analyzes combined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</a:rPr>
              <a:t>correlates events among the log entries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</a:rPr>
              <a:t>identifies and prioritizes significant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effectLst>
                  <a:outerShdw blurRad="38100" dist="38100" dir="2700000" algn="tl">
                    <a:srgbClr val="0064E2"/>
                  </a:outerShdw>
                </a:effectLst>
              </a:rPr>
              <a:t>can initiate responses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Example: Cisco MARS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example of SIEM product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support a wide variety of systems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agentless with central dedicated server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wide array of analysis packages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an effective GUI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>
                <a:ea typeface="+mn-ea"/>
                <a:cs typeface="+mn-cs"/>
              </a:rPr>
              <a:t>server collects, parses, normalizes, correlates and assesses events to then check for false positives, vulnerabilities, and profiling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0" y="0"/>
          <a:ext cx="52101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Document" r:id="rId4" imgW="5626100" imgH="7404100" progId="Word.Document.12">
                  <p:link updateAutomatic="1"/>
                </p:oleObj>
              </mc:Choice>
              <mc:Fallback>
                <p:oleObj name="Document" r:id="rId4" imgW="5626100" imgH="74041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2101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486400" y="304800"/>
            <a:ext cx="3352800" cy="4830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Table 18.6</a:t>
            </a:r>
            <a:b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4200" dirty="0" smtClean="0">
                <a:solidFill>
                  <a:srgbClr val="FFB91D"/>
                </a:solidFill>
                <a:ea typeface="+mj-ea"/>
                <a:cs typeface="+mj-cs"/>
              </a:rPr>
              <a:t>Suggested List of </a:t>
            </a:r>
            <a:br>
              <a:rPr lang="en-US" sz="42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4200" dirty="0" smtClean="0">
                <a:solidFill>
                  <a:srgbClr val="FFB91D"/>
                </a:solidFill>
                <a:ea typeface="+mj-ea"/>
                <a:cs typeface="+mj-cs"/>
              </a:rPr>
              <a:t>Events </a:t>
            </a:r>
            <a:br>
              <a:rPr lang="en-US" sz="42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4200" dirty="0" smtClean="0">
                <a:solidFill>
                  <a:srgbClr val="FFB91D"/>
                </a:solidFill>
                <a:ea typeface="+mj-ea"/>
                <a:cs typeface="+mj-cs"/>
              </a:rPr>
              <a:t>to Be </a:t>
            </a:r>
            <a:br>
              <a:rPr lang="en-US" sz="42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4200" dirty="0" smtClean="0">
                <a:solidFill>
                  <a:srgbClr val="FFB91D"/>
                </a:solidFill>
                <a:ea typeface="+mj-ea"/>
                <a:cs typeface="+mj-cs"/>
              </a:rPr>
              <a:t>Audited</a:t>
            </a:r>
            <a:endParaRPr lang="en-US" sz="4200" dirty="0">
              <a:solidFill>
                <a:srgbClr val="FFB91D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audit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Logger: a mechanism to record information.  Generally built into the system, but can be tailored by administrator.</a:t>
            </a:r>
          </a:p>
          <a:p>
            <a:r>
              <a:rPr lang="en-US" dirty="0" smtClean="0"/>
              <a:t>Analyzer: Takes a log as input.  Result of the analysis may lead either to changes in the data being recorded or to detection of problem/event.</a:t>
            </a:r>
          </a:p>
          <a:p>
            <a:r>
              <a:rPr lang="en-US" dirty="0" err="1" smtClean="0"/>
              <a:t>Notifier</a:t>
            </a:r>
            <a:r>
              <a:rPr lang="en-US" dirty="0" smtClean="0"/>
              <a:t>: Takes output of analyzer and takes appropriate action, such as notifying user or admin.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8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5052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Security Auditing Functions</a:t>
            </a:r>
          </a:p>
        </p:txBody>
      </p:sp>
      <p:pic>
        <p:nvPicPr>
          <p:cNvPr id="25603" name="Picture 6" descr="f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2990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737100"/>
            <a:ext cx="19161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j-ea"/>
                <a:cs typeface="+mj-cs"/>
              </a:rPr>
              <a:t>Event Definition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8229600" cy="91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effectLst/>
                <a:ea typeface="ＭＳ Ｐゴシック" pitchFamily="-110" charset="-128"/>
                <a:cs typeface="ＭＳ Ｐゴシック" pitchFamily="-110" charset="-128"/>
              </a:rPr>
              <a:t>must define the set of events that are subject to audit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794000"/>
          <a:ext cx="8001000" cy="1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733800"/>
            <a:ext cx="7924800" cy="32781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introduction of objects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deletion of objects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distribution or revocation of access rights or capabilities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changes to subject or object security attributes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policy checks performed by the security software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use of access rights to bypass a policy check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use of identification and authentication functions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security-related actions taken by an operator/user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import/export of data from/to removable media</a:t>
            </a:r>
          </a:p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52400"/>
            <a:ext cx="1752600" cy="1311334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1398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rgbClr val="FFB91D"/>
                </a:solidFill>
                <a:effectLst/>
                <a:ea typeface="ＭＳ Ｐゴシック" pitchFamily="-110" charset="-128"/>
                <a:cs typeface="ＭＳ Ｐゴシック" pitchFamily="-110" charset="-128"/>
              </a:rPr>
              <a:t>Implementation Guidelines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304800" y="12954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  <a:cs typeface="+mj-cs"/>
              </a:rPr>
              <a:t>What to Collect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events related to the use of the auditing software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events related to the security mechanisms on the system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events that are collected for use by the various security detection and prevention mechanisms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events related to system management and operation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operating system access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application access for selected applications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remote access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91400" y="685800"/>
            <a:ext cx="1600200" cy="457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  <a:t>Table</a:t>
            </a:r>
            <a:b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  <a:t>18.2</a:t>
            </a:r>
            <a:b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  <a:t/>
            </a:r>
            <a:b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  <a:t>Auditable Items </a:t>
            </a:r>
            <a:b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2400" dirty="0" smtClean="0">
                <a:solidFill>
                  <a:srgbClr val="FFB91D"/>
                </a:solidFill>
                <a:ea typeface="+mj-ea"/>
                <a:cs typeface="+mj-cs"/>
              </a:rPr>
              <a:t>Suggested</a:t>
            </a:r>
            <a: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  <a:t> </a:t>
            </a:r>
            <a:b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2600" dirty="0" smtClean="0">
                <a:solidFill>
                  <a:srgbClr val="FFB91D"/>
                </a:solidFill>
                <a:ea typeface="+mj-ea"/>
                <a:cs typeface="+mj-cs"/>
              </a:rPr>
              <a:t>in X.816</a:t>
            </a:r>
            <a:endParaRPr lang="en-US" sz="2600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638300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7391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Document" r:id="rId4" imgW="6134100" imgH="5295900" progId="Word.Document.12">
                  <p:embed/>
                </p:oleObj>
              </mc:Choice>
              <mc:Fallback>
                <p:oleObj name="Document" r:id="rId4" imgW="6134100" imgH="52959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91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0787063" y="61849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4605</TotalTime>
  <Words>10149</Words>
  <Application>Microsoft Macintosh PowerPoint</Application>
  <PresentationFormat>On-screen Show (4:3)</PresentationFormat>
  <Paragraphs>1109</Paragraphs>
  <Slides>35</Slides>
  <Notes>34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Focus</vt:lpstr>
      <vt:lpstr>Macintosh HD:Users:kevinmclaughlin:Desktop:Stallings Security Book 2nd Edition:T18-Audit.doc!OLE_LINK1</vt:lpstr>
      <vt:lpstr>Macintosh HD:Users:kevinmclaughlin:Desktop:Stallings Security Book 2nd Edition:T18-Audit.doc!OLE_LINK2</vt:lpstr>
      <vt:lpstr>Macintosh HD:Users:kevinmclaughlin:Desktop:Stallings Security Book 2nd Edition:T18-Audit.doc!OLE_LINK3</vt:lpstr>
      <vt:lpstr>Macintosh HD:Users:kevinmclaughlin:Desktop:Stallings Security Book 2nd Edition:T18-Audit.doc!OLE_LINK4</vt:lpstr>
      <vt:lpstr>Macintosh HD:Users:kevinmclaughlin:Desktop:Stallings Security Book 2nd Edition:T18-Audit.doc!OLE_LINK6</vt:lpstr>
      <vt:lpstr>Document</vt:lpstr>
      <vt:lpstr>Forensics and Auditing</vt:lpstr>
      <vt:lpstr>Computer Forensics</vt:lpstr>
      <vt:lpstr>Table 18.1 Security Audit Terminology</vt:lpstr>
      <vt:lpstr>Anatomy of an audit system</vt:lpstr>
      <vt:lpstr>Security Auditing Functions</vt:lpstr>
      <vt:lpstr>Event Definition</vt:lpstr>
      <vt:lpstr>Implementation Guidelines</vt:lpstr>
      <vt:lpstr>What to Collect</vt:lpstr>
      <vt:lpstr>Table 18.2  Auditable Items  Suggested  in X.816</vt:lpstr>
      <vt:lpstr>Monitoring Areas Suggested  in ISO 27002</vt:lpstr>
      <vt:lpstr>Figure 18.4 - Examples of Audit Trails</vt:lpstr>
      <vt:lpstr>Physical Access Audit Trails</vt:lpstr>
      <vt:lpstr>Protecting Audit Trail Data</vt:lpstr>
      <vt:lpstr>Implementing Logging</vt:lpstr>
      <vt:lpstr>Windows Event Log</vt:lpstr>
      <vt:lpstr>Windows Event Schema Elements</vt:lpstr>
      <vt:lpstr>Windows System Log Example</vt:lpstr>
      <vt:lpstr>Windows Event Categories</vt:lpstr>
      <vt:lpstr>UNIX Syslog</vt:lpstr>
      <vt:lpstr>Syslog Service</vt:lpstr>
      <vt:lpstr>Syslog Protocol</vt:lpstr>
      <vt:lpstr>Syslog Examples</vt:lpstr>
      <vt:lpstr>Syslog Facilities and Severity Levels</vt:lpstr>
      <vt:lpstr>Logging at Application Level</vt:lpstr>
      <vt:lpstr>Interposable Libraries</vt:lpstr>
      <vt:lpstr>Use of an Interposable Library</vt:lpstr>
      <vt:lpstr>Example of Function  in the Interposed Library</vt:lpstr>
      <vt:lpstr>Dynamic Binary Rewriting</vt:lpstr>
      <vt:lpstr>Audit Trail Analysis</vt:lpstr>
      <vt:lpstr>Types of Audit Trail Analysis</vt:lpstr>
      <vt:lpstr>Audit Review</vt:lpstr>
      <vt:lpstr>Approaches to Data Analysis</vt:lpstr>
      <vt:lpstr>Integrated Approaches</vt:lpstr>
      <vt:lpstr>Example: Cisco MARS</vt:lpstr>
      <vt:lpstr>Table 18.6  Suggested List of  Events  to Be  Audited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15 Lecture Overheads</dc:subject>
  <dc:creator>Dr Lawrie Brown</dc:creator>
  <cp:keywords/>
  <dc:description/>
  <cp:lastModifiedBy>Default User</cp:lastModifiedBy>
  <cp:revision>85</cp:revision>
  <cp:lastPrinted>2007-07-13T01:03:27Z</cp:lastPrinted>
  <dcterms:created xsi:type="dcterms:W3CDTF">2012-04-30T01:15:08Z</dcterms:created>
  <dcterms:modified xsi:type="dcterms:W3CDTF">2013-03-04T16:48:42Z</dcterms:modified>
  <cp:category/>
</cp:coreProperties>
</file>